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7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6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0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0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4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0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231AE52-93B5-41BA-9DFB-E04EC32AEC6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D51DC3F-0E98-49B1-A2B8-E2D509EE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0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4117" y="135736"/>
            <a:ext cx="10572000" cy="2971051"/>
          </a:xfrm>
        </p:spPr>
        <p:txBody>
          <a:bodyPr/>
          <a:lstStyle/>
          <a:p>
            <a:pPr algn="ctr"/>
            <a:r>
              <a:rPr lang="en-US" sz="8800" i="1" dirty="0" smtClean="0">
                <a:solidFill>
                  <a:srgbClr val="FF0000"/>
                </a:solidFill>
              </a:rPr>
              <a:t>Clothes</a:t>
            </a:r>
            <a:endParaRPr lang="en-US" sz="88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696004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/>
              <a:t>Робота зі словами та фразами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62615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i="1" dirty="0" smtClean="0">
                <a:solidFill>
                  <a:srgbClr val="FF0000"/>
                </a:solidFill>
              </a:rPr>
              <a:t>Нові слова</a:t>
            </a:r>
            <a:endParaRPr lang="en-US" sz="6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Skirt – </a:t>
            </a:r>
            <a:r>
              <a:rPr lang="uk-UA" dirty="0" smtClean="0"/>
              <a:t>спідниця</a:t>
            </a:r>
            <a:endParaRPr lang="en-US" dirty="0" smtClean="0"/>
          </a:p>
          <a:p>
            <a:r>
              <a:rPr lang="en-US" dirty="0" smtClean="0"/>
              <a:t>Shorts – </a:t>
            </a:r>
            <a:r>
              <a:rPr lang="uk-UA" dirty="0" smtClean="0"/>
              <a:t>шорти</a:t>
            </a:r>
            <a:endParaRPr lang="en-US" dirty="0" smtClean="0"/>
          </a:p>
          <a:p>
            <a:r>
              <a:rPr lang="en-US" dirty="0" smtClean="0"/>
              <a:t>T-shirt –</a:t>
            </a:r>
            <a:r>
              <a:rPr lang="uk-UA" dirty="0" smtClean="0"/>
              <a:t>футболка</a:t>
            </a:r>
            <a:endParaRPr lang="en-US" dirty="0" smtClean="0"/>
          </a:p>
          <a:p>
            <a:r>
              <a:rPr lang="en-US" dirty="0" smtClean="0"/>
              <a:t>Trousers – </a:t>
            </a:r>
            <a:r>
              <a:rPr lang="uk-UA" dirty="0" smtClean="0"/>
              <a:t>штани, брюки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342" y="2063806"/>
            <a:ext cx="7028393" cy="39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5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Робота з фразами. Переклади!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Мені подобається червона спідниця.</a:t>
            </a:r>
          </a:p>
          <a:p>
            <a:r>
              <a:rPr lang="uk-UA" dirty="0" smtClean="0"/>
              <a:t>Мені подобаються зелені шорти.</a:t>
            </a:r>
          </a:p>
          <a:p>
            <a:r>
              <a:rPr lang="uk-UA" dirty="0" smtClean="0"/>
              <a:t>Мені подобається жовта футболка.</a:t>
            </a:r>
          </a:p>
          <a:p>
            <a:r>
              <a:rPr lang="uk-UA" dirty="0" smtClean="0"/>
              <a:t>Тобі подобається синій светр?</a:t>
            </a:r>
          </a:p>
        </p:txBody>
      </p:sp>
    </p:spTree>
    <p:extLst>
      <p:ext uri="{BB962C8B-B14F-4D97-AF65-F5344CB8AC3E}">
        <p14:creationId xmlns:p14="http://schemas.microsoft.com/office/powerpoint/2010/main" val="338384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Правильні відповіді.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a red skirt.</a:t>
            </a:r>
          </a:p>
          <a:p>
            <a:r>
              <a:rPr lang="en-US" dirty="0" smtClean="0"/>
              <a:t>I like green shorts.</a:t>
            </a:r>
          </a:p>
          <a:p>
            <a:r>
              <a:rPr lang="en-US" dirty="0" smtClean="0"/>
              <a:t>I like a yellow T-shirt.</a:t>
            </a:r>
          </a:p>
          <a:p>
            <a:r>
              <a:rPr lang="en-US" dirty="0" smtClean="0"/>
              <a:t>Do you like a blue sweater?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48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9</TotalTime>
  <Words>75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Цитаты</vt:lpstr>
      <vt:lpstr>Clothes</vt:lpstr>
      <vt:lpstr>Нові слова</vt:lpstr>
      <vt:lpstr>Робота з фразами. Переклади!</vt:lpstr>
      <vt:lpstr>Правильні відповіді.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Julia</dc:creator>
  <cp:lastModifiedBy>Julia</cp:lastModifiedBy>
  <cp:revision>2</cp:revision>
  <dcterms:created xsi:type="dcterms:W3CDTF">2020-04-16T06:59:00Z</dcterms:created>
  <dcterms:modified xsi:type="dcterms:W3CDTF">2020-04-16T07:08:42Z</dcterms:modified>
</cp:coreProperties>
</file>