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3"/>
  </p:notesMasterIdLst>
  <p:handoutMasterIdLst>
    <p:handoutMasterId r:id="rId24"/>
  </p:handoutMasterIdLst>
  <p:sldIdLst>
    <p:sldId id="283" r:id="rId3"/>
    <p:sldId id="286" r:id="rId4"/>
    <p:sldId id="285" r:id="rId5"/>
    <p:sldId id="274" r:id="rId6"/>
    <p:sldId id="303" r:id="rId7"/>
    <p:sldId id="298" r:id="rId8"/>
    <p:sldId id="277" r:id="rId9"/>
    <p:sldId id="305" r:id="rId10"/>
    <p:sldId id="299" r:id="rId11"/>
    <p:sldId id="301" r:id="rId12"/>
    <p:sldId id="304" r:id="rId13"/>
    <p:sldId id="302" r:id="rId14"/>
    <p:sldId id="279" r:id="rId15"/>
    <p:sldId id="306" r:id="rId16"/>
    <p:sldId id="297" r:id="rId17"/>
    <p:sldId id="288" r:id="rId18"/>
    <p:sldId id="291" r:id="rId19"/>
    <p:sldId id="280" r:id="rId20"/>
    <p:sldId id="295" r:id="rId21"/>
    <p:sldId id="29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67" autoAdjust="0"/>
    <p:restoredTop sz="86441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2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AB469-F198-40BE-8A71-188C3949B3D3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8960319-A555-43D1-A341-251B6B226131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Директор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B137110-392F-431B-9045-A8C09A57A852}" type="parTrans" cxnId="{37E609F4-C8DE-4430-89E8-C49EC122E5E8}">
      <dgm:prSet/>
      <dgm:spPr/>
      <dgm:t>
        <a:bodyPr/>
        <a:lstStyle/>
        <a:p>
          <a:endParaRPr lang="ru-RU"/>
        </a:p>
      </dgm:t>
    </dgm:pt>
    <dgm:pt modelId="{D35710D6-68FB-42EC-9A53-295F32A3817F}" type="sibTrans" cxnId="{37E609F4-C8DE-4430-89E8-C49EC122E5E8}">
      <dgm:prSet/>
      <dgm:spPr/>
      <dgm:t>
        <a:bodyPr/>
        <a:lstStyle/>
        <a:p>
          <a:endParaRPr lang="ru-RU"/>
        </a:p>
      </dgm:t>
    </dgm:pt>
    <dgm:pt modelId="{5EDFD944-7DDE-4420-A669-7184E5825D65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Заступник директора з НВР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EC5B4CC5-1F80-4C26-A700-276A167AA11F}" type="parTrans" cxnId="{2FD81B0B-0439-4C29-8E95-C53E9B5B0A0B}">
      <dgm:prSet/>
      <dgm:spPr/>
      <dgm:t>
        <a:bodyPr/>
        <a:lstStyle/>
        <a:p>
          <a:endParaRPr lang="ru-RU"/>
        </a:p>
      </dgm:t>
    </dgm:pt>
    <dgm:pt modelId="{CDBF69F9-D0B1-4EF5-851C-318AEB68C154}" type="sibTrans" cxnId="{2FD81B0B-0439-4C29-8E95-C53E9B5B0A0B}">
      <dgm:prSet/>
      <dgm:spPr/>
      <dgm:t>
        <a:bodyPr/>
        <a:lstStyle/>
        <a:p>
          <a:endParaRPr lang="ru-RU"/>
        </a:p>
      </dgm:t>
    </dgm:pt>
    <dgm:pt modelId="{4A1AD935-86AC-48F1-9A0E-59791F10E7F2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Класний керівник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74C712D-1A51-4AB0-ABFD-924449BEAF34}" type="parTrans" cxnId="{C24C8F5C-4CDB-4290-97F7-45226558D5A4}">
      <dgm:prSet/>
      <dgm:spPr/>
      <dgm:t>
        <a:bodyPr/>
        <a:lstStyle/>
        <a:p>
          <a:endParaRPr lang="ru-RU"/>
        </a:p>
      </dgm:t>
    </dgm:pt>
    <dgm:pt modelId="{C5519941-3439-49E3-BAD0-21F1C3FCD3CF}" type="sibTrans" cxnId="{C24C8F5C-4CDB-4290-97F7-45226558D5A4}">
      <dgm:prSet/>
      <dgm:spPr/>
      <dgm:t>
        <a:bodyPr/>
        <a:lstStyle/>
        <a:p>
          <a:endParaRPr lang="ru-RU"/>
        </a:p>
      </dgm:t>
    </dgm:pt>
    <dgm:pt modelId="{CEFBE3AD-EA43-4671-96E4-D1017FCA0298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Асистент вчителя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6343E4E-FC77-456A-94DC-51CB117235FC}" type="parTrans" cxnId="{2F196930-50FB-4095-868A-F2C8AE9E4FE7}">
      <dgm:prSet/>
      <dgm:spPr/>
      <dgm:t>
        <a:bodyPr/>
        <a:lstStyle/>
        <a:p>
          <a:endParaRPr lang="ru-RU"/>
        </a:p>
      </dgm:t>
    </dgm:pt>
    <dgm:pt modelId="{EB8BF0E4-A50A-4801-AE2E-F6BA209B0D08}" type="sibTrans" cxnId="{2F196930-50FB-4095-868A-F2C8AE9E4FE7}">
      <dgm:prSet/>
      <dgm:spPr/>
      <dgm:t>
        <a:bodyPr/>
        <a:lstStyle/>
        <a:p>
          <a:endParaRPr lang="ru-RU"/>
        </a:p>
      </dgm:t>
    </dgm:pt>
    <dgm:pt modelId="{B4E32225-A3DB-4C40-A445-8D764E271B32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Практичний психолог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B60BAED-E27C-4D83-98ED-4069BFC38EC9}" type="parTrans" cxnId="{B3CC0F0B-A637-4B90-BD64-F36489B75B63}">
      <dgm:prSet/>
      <dgm:spPr/>
      <dgm:t>
        <a:bodyPr/>
        <a:lstStyle/>
        <a:p>
          <a:endParaRPr lang="ru-RU"/>
        </a:p>
      </dgm:t>
    </dgm:pt>
    <dgm:pt modelId="{BEFAF336-96AB-4C12-A088-A57E4E96A1EA}" type="sibTrans" cxnId="{B3CC0F0B-A637-4B90-BD64-F36489B75B63}">
      <dgm:prSet/>
      <dgm:spPr/>
      <dgm:t>
        <a:bodyPr/>
        <a:lstStyle/>
        <a:p>
          <a:endParaRPr lang="ru-RU"/>
        </a:p>
      </dgm:t>
    </dgm:pt>
    <dgm:pt modelId="{CA99252B-05F4-45D6-BFC4-88FD89492131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Соціальний педагог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A8C0145-B0A0-4687-8BBE-139459812399}" type="parTrans" cxnId="{1D3EAA47-6770-4981-BA49-0BC69789AC74}">
      <dgm:prSet/>
      <dgm:spPr/>
      <dgm:t>
        <a:bodyPr/>
        <a:lstStyle/>
        <a:p>
          <a:endParaRPr lang="ru-RU"/>
        </a:p>
      </dgm:t>
    </dgm:pt>
    <dgm:pt modelId="{033C5EDE-5992-4ADC-97B2-A9360051BB97}" type="sibTrans" cxnId="{1D3EAA47-6770-4981-BA49-0BC69789AC74}">
      <dgm:prSet/>
      <dgm:spPr/>
      <dgm:t>
        <a:bodyPr/>
        <a:lstStyle/>
        <a:p>
          <a:endParaRPr lang="ru-RU"/>
        </a:p>
      </dgm:t>
    </dgm:pt>
    <dgm:pt modelId="{372ED244-CCD1-4DC8-8070-DC5D088BD087}">
      <dgm:prSet phldrT="[Текст]" custT="1"/>
      <dgm:spPr/>
      <dgm:t>
        <a:bodyPr/>
        <a:lstStyle/>
        <a:p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Медичний представник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B0E7B3F8-79DF-45D7-B503-E858DA1762FE}" type="parTrans" cxnId="{6CAE4C3B-05B0-4E81-BE66-FD3C7155DA47}">
      <dgm:prSet/>
      <dgm:spPr/>
      <dgm:t>
        <a:bodyPr/>
        <a:lstStyle/>
        <a:p>
          <a:endParaRPr lang="ru-RU"/>
        </a:p>
      </dgm:t>
    </dgm:pt>
    <dgm:pt modelId="{5594806D-7DC0-428A-800E-CB728E5DBDAA}" type="sibTrans" cxnId="{6CAE4C3B-05B0-4E81-BE66-FD3C7155DA47}">
      <dgm:prSet/>
      <dgm:spPr/>
      <dgm:t>
        <a:bodyPr/>
        <a:lstStyle/>
        <a:p>
          <a:endParaRPr lang="ru-RU"/>
        </a:p>
      </dgm:t>
    </dgm:pt>
    <dgm:pt modelId="{8CA4A196-1FE8-4D8D-B812-F135C5137D01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Батьки  дитини з ООП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E6EE046D-C9E5-42B6-BCC6-6ACA9045B858}" type="parTrans" cxnId="{FFAFA312-6AAF-4917-AAE1-64FD6FA12EC8}">
      <dgm:prSet/>
      <dgm:spPr/>
      <dgm:t>
        <a:bodyPr/>
        <a:lstStyle/>
        <a:p>
          <a:endParaRPr lang="ru-RU"/>
        </a:p>
      </dgm:t>
    </dgm:pt>
    <dgm:pt modelId="{21037630-6F1F-4382-A5B5-F1601121A63F}" type="sibTrans" cxnId="{FFAFA312-6AAF-4917-AAE1-64FD6FA12EC8}">
      <dgm:prSet/>
      <dgm:spPr/>
      <dgm:t>
        <a:bodyPr/>
        <a:lstStyle/>
        <a:p>
          <a:endParaRPr lang="ru-RU"/>
        </a:p>
      </dgm:t>
    </dgm:pt>
    <dgm:pt modelId="{75777FAC-571C-483C-8683-1CD6C6A9057E}">
      <dgm:prSet phldrT="[Текст]" custT="1"/>
      <dgm:spPr/>
      <dgm:t>
        <a:bodyPr/>
        <a:lstStyle/>
        <a:p>
          <a:r>
            <a:rPr lang="uk-UA" sz="1400" b="1" dirty="0" smtClean="0">
              <a:latin typeface="Times New Roman" pitchFamily="18" charset="0"/>
              <a:cs typeface="Times New Roman" pitchFamily="18" charset="0"/>
            </a:rPr>
            <a:t>Представники </a:t>
          </a:r>
          <a:r>
            <a:rPr lang="uk-UA" sz="1400" b="1" dirty="0" err="1" smtClean="0">
              <a:latin typeface="Times New Roman" pitchFamily="18" charset="0"/>
              <a:cs typeface="Times New Roman" pitchFamily="18" charset="0"/>
            </a:rPr>
            <a:t>ІРЦ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97023787-6C12-4316-8C0A-E277F7378CE8}" type="parTrans" cxnId="{FD2D7DFA-B9B8-4743-96CA-571189A38044}">
      <dgm:prSet/>
      <dgm:spPr/>
      <dgm:t>
        <a:bodyPr/>
        <a:lstStyle/>
        <a:p>
          <a:endParaRPr lang="ru-RU"/>
        </a:p>
      </dgm:t>
    </dgm:pt>
    <dgm:pt modelId="{A90BCB65-8800-494D-8A64-E5E94EECFE81}" type="sibTrans" cxnId="{FD2D7DFA-B9B8-4743-96CA-571189A38044}">
      <dgm:prSet/>
      <dgm:spPr/>
      <dgm:t>
        <a:bodyPr/>
        <a:lstStyle/>
        <a:p>
          <a:endParaRPr lang="ru-RU"/>
        </a:p>
      </dgm:t>
    </dgm:pt>
    <dgm:pt modelId="{4CF6700C-6F70-4694-B7D7-56AD4662EB18}" type="pres">
      <dgm:prSet presAssocID="{205AB469-F198-40BE-8A71-188C3949B3D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FD10BF-1787-4D28-B3C5-F32D249F0EA5}" type="pres">
      <dgm:prSet presAssocID="{08960319-A555-43D1-A341-251B6B226131}" presName="node" presStyleLbl="node1" presStyleIdx="0" presStyleCnt="9" custScaleX="154810" custScaleY="134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4A293-56BF-492E-86F1-121527180EF1}" type="pres">
      <dgm:prSet presAssocID="{D35710D6-68FB-42EC-9A53-295F32A3817F}" presName="sibTrans" presStyleLbl="sibTrans2D1" presStyleIdx="0" presStyleCnt="9"/>
      <dgm:spPr/>
      <dgm:t>
        <a:bodyPr/>
        <a:lstStyle/>
        <a:p>
          <a:endParaRPr lang="ru-RU"/>
        </a:p>
      </dgm:t>
    </dgm:pt>
    <dgm:pt modelId="{7FCE52F9-1CF4-4F50-BE8E-BE19EF036BE8}" type="pres">
      <dgm:prSet presAssocID="{D35710D6-68FB-42EC-9A53-295F32A3817F}" presName="connectorText" presStyleLbl="sibTrans2D1" presStyleIdx="0" presStyleCnt="9"/>
      <dgm:spPr/>
      <dgm:t>
        <a:bodyPr/>
        <a:lstStyle/>
        <a:p>
          <a:endParaRPr lang="ru-RU"/>
        </a:p>
      </dgm:t>
    </dgm:pt>
    <dgm:pt modelId="{0061F41D-15BF-4260-9747-56B9A18B2205}" type="pres">
      <dgm:prSet presAssocID="{5EDFD944-7DDE-4420-A669-7184E5825D65}" presName="node" presStyleLbl="node1" presStyleIdx="1" presStyleCnt="9" custScaleX="135435" custScaleY="133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B79ED-FDA4-49BF-A594-A04B75EB7218}" type="pres">
      <dgm:prSet presAssocID="{CDBF69F9-D0B1-4EF5-851C-318AEB68C154}" presName="sibTrans" presStyleLbl="sibTrans2D1" presStyleIdx="1" presStyleCnt="9"/>
      <dgm:spPr/>
      <dgm:t>
        <a:bodyPr/>
        <a:lstStyle/>
        <a:p>
          <a:endParaRPr lang="ru-RU"/>
        </a:p>
      </dgm:t>
    </dgm:pt>
    <dgm:pt modelId="{8F8EB54F-3BD3-4634-897B-97D6775C5BD9}" type="pres">
      <dgm:prSet presAssocID="{CDBF69F9-D0B1-4EF5-851C-318AEB68C154}" presName="connectorText" presStyleLbl="sibTrans2D1" presStyleIdx="1" presStyleCnt="9"/>
      <dgm:spPr/>
      <dgm:t>
        <a:bodyPr/>
        <a:lstStyle/>
        <a:p>
          <a:endParaRPr lang="ru-RU"/>
        </a:p>
      </dgm:t>
    </dgm:pt>
    <dgm:pt modelId="{DF3815EA-D5BC-44D7-8B3B-3BFEE65A412B}" type="pres">
      <dgm:prSet presAssocID="{4A1AD935-86AC-48F1-9A0E-59791F10E7F2}" presName="node" presStyleLbl="node1" presStyleIdx="2" presStyleCnt="9" custScaleX="130447" custScaleY="126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8AA86-BCAD-4A40-9C9B-CC011219C9C5}" type="pres">
      <dgm:prSet presAssocID="{C5519941-3439-49E3-BAD0-21F1C3FCD3CF}" presName="sibTrans" presStyleLbl="sibTrans2D1" presStyleIdx="2" presStyleCnt="9"/>
      <dgm:spPr/>
      <dgm:t>
        <a:bodyPr/>
        <a:lstStyle/>
        <a:p>
          <a:endParaRPr lang="ru-RU"/>
        </a:p>
      </dgm:t>
    </dgm:pt>
    <dgm:pt modelId="{5772E5AC-8C50-48D9-9871-C231C451718A}" type="pres">
      <dgm:prSet presAssocID="{C5519941-3439-49E3-BAD0-21F1C3FCD3CF}" presName="connectorText" presStyleLbl="sibTrans2D1" presStyleIdx="2" presStyleCnt="9"/>
      <dgm:spPr/>
      <dgm:t>
        <a:bodyPr/>
        <a:lstStyle/>
        <a:p>
          <a:endParaRPr lang="ru-RU"/>
        </a:p>
      </dgm:t>
    </dgm:pt>
    <dgm:pt modelId="{EAB678FC-5479-4E2E-95F8-F388B33F7CB7}" type="pres">
      <dgm:prSet presAssocID="{CEFBE3AD-EA43-4671-96E4-D1017FCA0298}" presName="node" presStyleLbl="node1" presStyleIdx="3" presStyleCnt="9" custScaleX="124426" custScaleY="129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8FF5D-E159-45FF-9F71-108F620BA176}" type="pres">
      <dgm:prSet presAssocID="{EB8BF0E4-A50A-4801-AE2E-F6BA209B0D08}" presName="sibTrans" presStyleLbl="sibTrans2D1" presStyleIdx="3" presStyleCnt="9"/>
      <dgm:spPr/>
      <dgm:t>
        <a:bodyPr/>
        <a:lstStyle/>
        <a:p>
          <a:endParaRPr lang="ru-RU"/>
        </a:p>
      </dgm:t>
    </dgm:pt>
    <dgm:pt modelId="{EB517B30-6287-45BB-ABF9-22476F74DDBA}" type="pres">
      <dgm:prSet presAssocID="{EB8BF0E4-A50A-4801-AE2E-F6BA209B0D08}" presName="connectorText" presStyleLbl="sibTrans2D1" presStyleIdx="3" presStyleCnt="9"/>
      <dgm:spPr/>
      <dgm:t>
        <a:bodyPr/>
        <a:lstStyle/>
        <a:p>
          <a:endParaRPr lang="ru-RU"/>
        </a:p>
      </dgm:t>
    </dgm:pt>
    <dgm:pt modelId="{A2E66031-1228-4208-885F-70E8EFF5EFD3}" type="pres">
      <dgm:prSet presAssocID="{B4E32225-A3DB-4C40-A445-8D764E271B32}" presName="node" presStyleLbl="node1" presStyleIdx="4" presStyleCnt="9" custScaleX="134925" custScaleY="126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6DF85-4493-4FC6-AEF8-FE1AE7904CE8}" type="pres">
      <dgm:prSet presAssocID="{BEFAF336-96AB-4C12-A088-A57E4E96A1EA}" presName="sibTrans" presStyleLbl="sibTrans2D1" presStyleIdx="4" presStyleCnt="9"/>
      <dgm:spPr/>
      <dgm:t>
        <a:bodyPr/>
        <a:lstStyle/>
        <a:p>
          <a:endParaRPr lang="ru-RU"/>
        </a:p>
      </dgm:t>
    </dgm:pt>
    <dgm:pt modelId="{FCFA4DF7-84C1-4070-8A22-81CB62422540}" type="pres">
      <dgm:prSet presAssocID="{BEFAF336-96AB-4C12-A088-A57E4E96A1EA}" presName="connectorText" presStyleLbl="sibTrans2D1" presStyleIdx="4" presStyleCnt="9"/>
      <dgm:spPr/>
      <dgm:t>
        <a:bodyPr/>
        <a:lstStyle/>
        <a:p>
          <a:endParaRPr lang="ru-RU"/>
        </a:p>
      </dgm:t>
    </dgm:pt>
    <dgm:pt modelId="{A74F6715-C662-4EFF-8A78-0E21687F53AA}" type="pres">
      <dgm:prSet presAssocID="{CA99252B-05F4-45D6-BFC4-88FD89492131}" presName="node" presStyleLbl="node1" presStyleIdx="5" presStyleCnt="9" custScaleX="141201" custScaleY="137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F1E64-BBD6-439F-ACA7-333F3C0EB2B1}" type="pres">
      <dgm:prSet presAssocID="{033C5EDE-5992-4ADC-97B2-A9360051BB97}" presName="sibTrans" presStyleLbl="sibTrans2D1" presStyleIdx="5" presStyleCnt="9"/>
      <dgm:spPr/>
      <dgm:t>
        <a:bodyPr/>
        <a:lstStyle/>
        <a:p>
          <a:endParaRPr lang="ru-RU"/>
        </a:p>
      </dgm:t>
    </dgm:pt>
    <dgm:pt modelId="{BD5473CC-145B-4CD2-99CC-BF9288E52664}" type="pres">
      <dgm:prSet presAssocID="{033C5EDE-5992-4ADC-97B2-A9360051BB97}" presName="connectorText" presStyleLbl="sibTrans2D1" presStyleIdx="5" presStyleCnt="9"/>
      <dgm:spPr/>
      <dgm:t>
        <a:bodyPr/>
        <a:lstStyle/>
        <a:p>
          <a:endParaRPr lang="ru-RU"/>
        </a:p>
      </dgm:t>
    </dgm:pt>
    <dgm:pt modelId="{496673D1-2C34-4683-BCEA-E6E6D3008D1B}" type="pres">
      <dgm:prSet presAssocID="{372ED244-CCD1-4DC8-8070-DC5D088BD087}" presName="node" presStyleLbl="node1" presStyleIdx="6" presStyleCnt="9" custScaleX="143227" custScaleY="137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2D9B5-E136-4E0C-A4D7-F05E5751B242}" type="pres">
      <dgm:prSet presAssocID="{5594806D-7DC0-428A-800E-CB728E5DBDAA}" presName="sibTrans" presStyleLbl="sibTrans2D1" presStyleIdx="6" presStyleCnt="9"/>
      <dgm:spPr/>
      <dgm:t>
        <a:bodyPr/>
        <a:lstStyle/>
        <a:p>
          <a:endParaRPr lang="ru-RU"/>
        </a:p>
      </dgm:t>
    </dgm:pt>
    <dgm:pt modelId="{0E9820C1-50F6-4628-B423-763135C20E05}" type="pres">
      <dgm:prSet presAssocID="{5594806D-7DC0-428A-800E-CB728E5DBDAA}" presName="connectorText" presStyleLbl="sibTrans2D1" presStyleIdx="6" presStyleCnt="9"/>
      <dgm:spPr/>
      <dgm:t>
        <a:bodyPr/>
        <a:lstStyle/>
        <a:p>
          <a:endParaRPr lang="ru-RU"/>
        </a:p>
      </dgm:t>
    </dgm:pt>
    <dgm:pt modelId="{AF21B6D3-D055-4D6F-AD35-49F9FE3E72D5}" type="pres">
      <dgm:prSet presAssocID="{8CA4A196-1FE8-4D8D-B812-F135C5137D01}" presName="node" presStyleLbl="node1" presStyleIdx="7" presStyleCnt="9" custScaleX="136412" custScaleY="140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B2F4B-70E3-4CAD-96A0-E9C3B59999DE}" type="pres">
      <dgm:prSet presAssocID="{21037630-6F1F-4382-A5B5-F1601121A63F}" presName="sibTrans" presStyleLbl="sibTrans2D1" presStyleIdx="7" presStyleCnt="9"/>
      <dgm:spPr/>
      <dgm:t>
        <a:bodyPr/>
        <a:lstStyle/>
        <a:p>
          <a:endParaRPr lang="ru-RU"/>
        </a:p>
      </dgm:t>
    </dgm:pt>
    <dgm:pt modelId="{7B8CFC5F-DD66-469D-9D0E-53A8AF286575}" type="pres">
      <dgm:prSet presAssocID="{21037630-6F1F-4382-A5B5-F1601121A63F}" presName="connectorText" presStyleLbl="sibTrans2D1" presStyleIdx="7" presStyleCnt="9"/>
      <dgm:spPr/>
      <dgm:t>
        <a:bodyPr/>
        <a:lstStyle/>
        <a:p>
          <a:endParaRPr lang="ru-RU"/>
        </a:p>
      </dgm:t>
    </dgm:pt>
    <dgm:pt modelId="{F5CED229-EA65-47BC-8D1A-0EC636C47CBA}" type="pres">
      <dgm:prSet presAssocID="{75777FAC-571C-483C-8683-1CD6C6A9057E}" presName="node" presStyleLbl="node1" presStyleIdx="8" presStyleCnt="9" custScaleX="139403" custScaleY="129514" custRadScaleRad="100453" custRadScaleInc="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560FA-08C1-4226-8EB4-3A1605EF6E38}" type="pres">
      <dgm:prSet presAssocID="{A90BCB65-8800-494D-8A64-E5E94EECFE81}" presName="sibTrans" presStyleLbl="sibTrans2D1" presStyleIdx="8" presStyleCnt="9"/>
      <dgm:spPr/>
      <dgm:t>
        <a:bodyPr/>
        <a:lstStyle/>
        <a:p>
          <a:endParaRPr lang="ru-RU"/>
        </a:p>
      </dgm:t>
    </dgm:pt>
    <dgm:pt modelId="{68A7B35F-ADA1-4238-BA6A-83537301875F}" type="pres">
      <dgm:prSet presAssocID="{A90BCB65-8800-494D-8A64-E5E94EECFE81}" presName="connectorText" presStyleLbl="sibTrans2D1" presStyleIdx="8" presStyleCnt="9"/>
      <dgm:spPr/>
      <dgm:t>
        <a:bodyPr/>
        <a:lstStyle/>
        <a:p>
          <a:endParaRPr lang="ru-RU"/>
        </a:p>
      </dgm:t>
    </dgm:pt>
  </dgm:ptLst>
  <dgm:cxnLst>
    <dgm:cxn modelId="{6CAE4C3B-05B0-4E81-BE66-FD3C7155DA47}" srcId="{205AB469-F198-40BE-8A71-188C3949B3D3}" destId="{372ED244-CCD1-4DC8-8070-DC5D088BD087}" srcOrd="6" destOrd="0" parTransId="{B0E7B3F8-79DF-45D7-B503-E858DA1762FE}" sibTransId="{5594806D-7DC0-428A-800E-CB728E5DBDAA}"/>
    <dgm:cxn modelId="{FD2D7DFA-B9B8-4743-96CA-571189A38044}" srcId="{205AB469-F198-40BE-8A71-188C3949B3D3}" destId="{75777FAC-571C-483C-8683-1CD6C6A9057E}" srcOrd="8" destOrd="0" parTransId="{97023787-6C12-4316-8C0A-E277F7378CE8}" sibTransId="{A90BCB65-8800-494D-8A64-E5E94EECFE81}"/>
    <dgm:cxn modelId="{9E37B423-4B5E-4C79-86F9-6E569884B9E7}" type="presOf" srcId="{8CA4A196-1FE8-4D8D-B812-F135C5137D01}" destId="{AF21B6D3-D055-4D6F-AD35-49F9FE3E72D5}" srcOrd="0" destOrd="0" presId="urn:microsoft.com/office/officeart/2005/8/layout/cycle2"/>
    <dgm:cxn modelId="{E48E7FA2-A3EC-48C4-B86C-598550453916}" type="presOf" srcId="{5EDFD944-7DDE-4420-A669-7184E5825D65}" destId="{0061F41D-15BF-4260-9747-56B9A18B2205}" srcOrd="0" destOrd="0" presId="urn:microsoft.com/office/officeart/2005/8/layout/cycle2"/>
    <dgm:cxn modelId="{36B8FC64-F2FC-4A54-BFEA-4BAACD17BD85}" type="presOf" srcId="{D35710D6-68FB-42EC-9A53-295F32A3817F}" destId="{8B04A293-56BF-492E-86F1-121527180EF1}" srcOrd="0" destOrd="0" presId="urn:microsoft.com/office/officeart/2005/8/layout/cycle2"/>
    <dgm:cxn modelId="{3D149DDE-7448-4B76-851F-C6C66E1D06CC}" type="presOf" srcId="{033C5EDE-5992-4ADC-97B2-A9360051BB97}" destId="{D2DF1E64-BBD6-439F-ACA7-333F3C0EB2B1}" srcOrd="0" destOrd="0" presId="urn:microsoft.com/office/officeart/2005/8/layout/cycle2"/>
    <dgm:cxn modelId="{78196A3A-DEE5-4C51-89BB-4CBE0BCC057B}" type="presOf" srcId="{CDBF69F9-D0B1-4EF5-851C-318AEB68C154}" destId="{292B79ED-FDA4-49BF-A594-A04B75EB7218}" srcOrd="0" destOrd="0" presId="urn:microsoft.com/office/officeart/2005/8/layout/cycle2"/>
    <dgm:cxn modelId="{B3CC0F0B-A637-4B90-BD64-F36489B75B63}" srcId="{205AB469-F198-40BE-8A71-188C3949B3D3}" destId="{B4E32225-A3DB-4C40-A445-8D764E271B32}" srcOrd="4" destOrd="0" parTransId="{2B60BAED-E27C-4D83-98ED-4069BFC38EC9}" sibTransId="{BEFAF336-96AB-4C12-A088-A57E4E96A1EA}"/>
    <dgm:cxn modelId="{F613BC91-6359-41DB-96DD-292393F8FC10}" type="presOf" srcId="{D35710D6-68FB-42EC-9A53-295F32A3817F}" destId="{7FCE52F9-1CF4-4F50-BE8E-BE19EF036BE8}" srcOrd="1" destOrd="0" presId="urn:microsoft.com/office/officeart/2005/8/layout/cycle2"/>
    <dgm:cxn modelId="{19557E00-221D-42DA-BEC1-51D7D6B961F7}" type="presOf" srcId="{A90BCB65-8800-494D-8A64-E5E94EECFE81}" destId="{68A7B35F-ADA1-4238-BA6A-83537301875F}" srcOrd="1" destOrd="0" presId="urn:microsoft.com/office/officeart/2005/8/layout/cycle2"/>
    <dgm:cxn modelId="{3443095E-D46B-4003-A392-361D69437E4A}" type="presOf" srcId="{A90BCB65-8800-494D-8A64-E5E94EECFE81}" destId="{152560FA-08C1-4226-8EB4-3A1605EF6E38}" srcOrd="0" destOrd="0" presId="urn:microsoft.com/office/officeart/2005/8/layout/cycle2"/>
    <dgm:cxn modelId="{79537343-2ACE-426C-8255-54AF78AB902C}" type="presOf" srcId="{BEFAF336-96AB-4C12-A088-A57E4E96A1EA}" destId="{FCFA4DF7-84C1-4070-8A22-81CB62422540}" srcOrd="1" destOrd="0" presId="urn:microsoft.com/office/officeart/2005/8/layout/cycle2"/>
    <dgm:cxn modelId="{2FD81B0B-0439-4C29-8E95-C53E9B5B0A0B}" srcId="{205AB469-F198-40BE-8A71-188C3949B3D3}" destId="{5EDFD944-7DDE-4420-A669-7184E5825D65}" srcOrd="1" destOrd="0" parTransId="{EC5B4CC5-1F80-4C26-A700-276A167AA11F}" sibTransId="{CDBF69F9-D0B1-4EF5-851C-318AEB68C154}"/>
    <dgm:cxn modelId="{C24C8F5C-4CDB-4290-97F7-45226558D5A4}" srcId="{205AB469-F198-40BE-8A71-188C3949B3D3}" destId="{4A1AD935-86AC-48F1-9A0E-59791F10E7F2}" srcOrd="2" destOrd="0" parTransId="{F74C712D-1A51-4AB0-ABFD-924449BEAF34}" sibTransId="{C5519941-3439-49E3-BAD0-21F1C3FCD3CF}"/>
    <dgm:cxn modelId="{37E609F4-C8DE-4430-89E8-C49EC122E5E8}" srcId="{205AB469-F198-40BE-8A71-188C3949B3D3}" destId="{08960319-A555-43D1-A341-251B6B226131}" srcOrd="0" destOrd="0" parTransId="{8B137110-392F-431B-9045-A8C09A57A852}" sibTransId="{D35710D6-68FB-42EC-9A53-295F32A3817F}"/>
    <dgm:cxn modelId="{A4078D85-34B5-4FA9-9616-9E6FFB830CEB}" type="presOf" srcId="{4A1AD935-86AC-48F1-9A0E-59791F10E7F2}" destId="{DF3815EA-D5BC-44D7-8B3B-3BFEE65A412B}" srcOrd="0" destOrd="0" presId="urn:microsoft.com/office/officeart/2005/8/layout/cycle2"/>
    <dgm:cxn modelId="{4BD33B22-DEB9-4B32-8D6E-0DCE5053BA37}" type="presOf" srcId="{B4E32225-A3DB-4C40-A445-8D764E271B32}" destId="{A2E66031-1228-4208-885F-70E8EFF5EFD3}" srcOrd="0" destOrd="0" presId="urn:microsoft.com/office/officeart/2005/8/layout/cycle2"/>
    <dgm:cxn modelId="{9E208166-6196-4B31-83B3-BDE69ED1386B}" type="presOf" srcId="{5594806D-7DC0-428A-800E-CB728E5DBDAA}" destId="{2EE2D9B5-E136-4E0C-A4D7-F05E5751B242}" srcOrd="0" destOrd="0" presId="urn:microsoft.com/office/officeart/2005/8/layout/cycle2"/>
    <dgm:cxn modelId="{0D00932B-01CC-45FD-BF61-EAE4D162BFA4}" type="presOf" srcId="{5594806D-7DC0-428A-800E-CB728E5DBDAA}" destId="{0E9820C1-50F6-4628-B423-763135C20E05}" srcOrd="1" destOrd="0" presId="urn:microsoft.com/office/officeart/2005/8/layout/cycle2"/>
    <dgm:cxn modelId="{AD3BB732-231A-40E1-BB61-44B4424E01D2}" type="presOf" srcId="{08960319-A555-43D1-A341-251B6B226131}" destId="{17FD10BF-1787-4D28-B3C5-F32D249F0EA5}" srcOrd="0" destOrd="0" presId="urn:microsoft.com/office/officeart/2005/8/layout/cycle2"/>
    <dgm:cxn modelId="{14801EA0-E77C-4BEC-97BA-3DB6DBED47D1}" type="presOf" srcId="{21037630-6F1F-4382-A5B5-F1601121A63F}" destId="{251B2F4B-70E3-4CAD-96A0-E9C3B59999DE}" srcOrd="0" destOrd="0" presId="urn:microsoft.com/office/officeart/2005/8/layout/cycle2"/>
    <dgm:cxn modelId="{95B68A0D-694B-455F-98BA-B5E4BDE022C4}" type="presOf" srcId="{205AB469-F198-40BE-8A71-188C3949B3D3}" destId="{4CF6700C-6F70-4694-B7D7-56AD4662EB18}" srcOrd="0" destOrd="0" presId="urn:microsoft.com/office/officeart/2005/8/layout/cycle2"/>
    <dgm:cxn modelId="{3C32813D-4D02-4536-875D-3599919FB2F3}" type="presOf" srcId="{21037630-6F1F-4382-A5B5-F1601121A63F}" destId="{7B8CFC5F-DD66-469D-9D0E-53A8AF286575}" srcOrd="1" destOrd="0" presId="urn:microsoft.com/office/officeart/2005/8/layout/cycle2"/>
    <dgm:cxn modelId="{38603245-5B14-4DD6-B1A6-3CE936DDCA6B}" type="presOf" srcId="{CDBF69F9-D0B1-4EF5-851C-318AEB68C154}" destId="{8F8EB54F-3BD3-4634-897B-97D6775C5BD9}" srcOrd="1" destOrd="0" presId="urn:microsoft.com/office/officeart/2005/8/layout/cycle2"/>
    <dgm:cxn modelId="{18C13877-C9E2-4344-A1CE-7929F9E4DB7A}" type="presOf" srcId="{CA99252B-05F4-45D6-BFC4-88FD89492131}" destId="{A74F6715-C662-4EFF-8A78-0E21687F53AA}" srcOrd="0" destOrd="0" presId="urn:microsoft.com/office/officeart/2005/8/layout/cycle2"/>
    <dgm:cxn modelId="{01D8F595-6BFC-4C33-9E45-0BE284CA41F2}" type="presOf" srcId="{C5519941-3439-49E3-BAD0-21F1C3FCD3CF}" destId="{5772E5AC-8C50-48D9-9871-C231C451718A}" srcOrd="1" destOrd="0" presId="urn:microsoft.com/office/officeart/2005/8/layout/cycle2"/>
    <dgm:cxn modelId="{172762ED-A552-46AF-BDA0-827EF2724CA4}" type="presOf" srcId="{EB8BF0E4-A50A-4801-AE2E-F6BA209B0D08}" destId="{EB517B30-6287-45BB-ABF9-22476F74DDBA}" srcOrd="1" destOrd="0" presId="urn:microsoft.com/office/officeart/2005/8/layout/cycle2"/>
    <dgm:cxn modelId="{28E37480-368A-4336-A5B3-19AE7077912B}" type="presOf" srcId="{BEFAF336-96AB-4C12-A088-A57E4E96A1EA}" destId="{9F56DF85-4493-4FC6-AEF8-FE1AE7904CE8}" srcOrd="0" destOrd="0" presId="urn:microsoft.com/office/officeart/2005/8/layout/cycle2"/>
    <dgm:cxn modelId="{C4E002BE-C095-406E-8BA8-96A338F6108E}" type="presOf" srcId="{033C5EDE-5992-4ADC-97B2-A9360051BB97}" destId="{BD5473CC-145B-4CD2-99CC-BF9288E52664}" srcOrd="1" destOrd="0" presId="urn:microsoft.com/office/officeart/2005/8/layout/cycle2"/>
    <dgm:cxn modelId="{2F196930-50FB-4095-868A-F2C8AE9E4FE7}" srcId="{205AB469-F198-40BE-8A71-188C3949B3D3}" destId="{CEFBE3AD-EA43-4671-96E4-D1017FCA0298}" srcOrd="3" destOrd="0" parTransId="{D6343E4E-FC77-456A-94DC-51CB117235FC}" sibTransId="{EB8BF0E4-A50A-4801-AE2E-F6BA209B0D08}"/>
    <dgm:cxn modelId="{844AD04F-ACD9-458D-A952-D883C3F7356C}" type="presOf" srcId="{EB8BF0E4-A50A-4801-AE2E-F6BA209B0D08}" destId="{9568FF5D-E159-45FF-9F71-108F620BA176}" srcOrd="0" destOrd="0" presId="urn:microsoft.com/office/officeart/2005/8/layout/cycle2"/>
    <dgm:cxn modelId="{01C257C9-51D6-4886-9212-9B21A3016309}" type="presOf" srcId="{75777FAC-571C-483C-8683-1CD6C6A9057E}" destId="{F5CED229-EA65-47BC-8D1A-0EC636C47CBA}" srcOrd="0" destOrd="0" presId="urn:microsoft.com/office/officeart/2005/8/layout/cycle2"/>
    <dgm:cxn modelId="{FFAFA312-6AAF-4917-AAE1-64FD6FA12EC8}" srcId="{205AB469-F198-40BE-8A71-188C3949B3D3}" destId="{8CA4A196-1FE8-4D8D-B812-F135C5137D01}" srcOrd="7" destOrd="0" parTransId="{E6EE046D-C9E5-42B6-BCC6-6ACA9045B858}" sibTransId="{21037630-6F1F-4382-A5B5-F1601121A63F}"/>
    <dgm:cxn modelId="{1A06F423-7E04-4876-87CF-C1D9182AF8E9}" type="presOf" srcId="{372ED244-CCD1-4DC8-8070-DC5D088BD087}" destId="{496673D1-2C34-4683-BCEA-E6E6D3008D1B}" srcOrd="0" destOrd="0" presId="urn:microsoft.com/office/officeart/2005/8/layout/cycle2"/>
    <dgm:cxn modelId="{1D3EAA47-6770-4981-BA49-0BC69789AC74}" srcId="{205AB469-F198-40BE-8A71-188C3949B3D3}" destId="{CA99252B-05F4-45D6-BFC4-88FD89492131}" srcOrd="5" destOrd="0" parTransId="{BA8C0145-B0A0-4687-8BBE-139459812399}" sibTransId="{033C5EDE-5992-4ADC-97B2-A9360051BB97}"/>
    <dgm:cxn modelId="{6F5DD65E-1374-400C-B785-A7364AAA0A05}" type="presOf" srcId="{CEFBE3AD-EA43-4671-96E4-D1017FCA0298}" destId="{EAB678FC-5479-4E2E-95F8-F388B33F7CB7}" srcOrd="0" destOrd="0" presId="urn:microsoft.com/office/officeart/2005/8/layout/cycle2"/>
    <dgm:cxn modelId="{75B28EFB-8EFA-4F18-A407-BCF8D4EECA0D}" type="presOf" srcId="{C5519941-3439-49E3-BAD0-21F1C3FCD3CF}" destId="{8678AA86-BCAD-4A40-9C9B-CC011219C9C5}" srcOrd="0" destOrd="0" presId="urn:microsoft.com/office/officeart/2005/8/layout/cycle2"/>
    <dgm:cxn modelId="{2C5BC9CD-9241-429B-BDDC-F11FCB1B3752}" type="presParOf" srcId="{4CF6700C-6F70-4694-B7D7-56AD4662EB18}" destId="{17FD10BF-1787-4D28-B3C5-F32D249F0EA5}" srcOrd="0" destOrd="0" presId="urn:microsoft.com/office/officeart/2005/8/layout/cycle2"/>
    <dgm:cxn modelId="{810E5077-833A-43F5-872F-AC7307C4966C}" type="presParOf" srcId="{4CF6700C-6F70-4694-B7D7-56AD4662EB18}" destId="{8B04A293-56BF-492E-86F1-121527180EF1}" srcOrd="1" destOrd="0" presId="urn:microsoft.com/office/officeart/2005/8/layout/cycle2"/>
    <dgm:cxn modelId="{61C7387E-CAA3-4DB6-B4DB-5416B4F099EB}" type="presParOf" srcId="{8B04A293-56BF-492E-86F1-121527180EF1}" destId="{7FCE52F9-1CF4-4F50-BE8E-BE19EF036BE8}" srcOrd="0" destOrd="0" presId="urn:microsoft.com/office/officeart/2005/8/layout/cycle2"/>
    <dgm:cxn modelId="{1D04B513-3E9C-48F9-AE51-53CE66ADE434}" type="presParOf" srcId="{4CF6700C-6F70-4694-B7D7-56AD4662EB18}" destId="{0061F41D-15BF-4260-9747-56B9A18B2205}" srcOrd="2" destOrd="0" presId="urn:microsoft.com/office/officeart/2005/8/layout/cycle2"/>
    <dgm:cxn modelId="{F5EB9CB7-BC61-4A64-A99B-15DA95A8E7EC}" type="presParOf" srcId="{4CF6700C-6F70-4694-B7D7-56AD4662EB18}" destId="{292B79ED-FDA4-49BF-A594-A04B75EB7218}" srcOrd="3" destOrd="0" presId="urn:microsoft.com/office/officeart/2005/8/layout/cycle2"/>
    <dgm:cxn modelId="{522D2835-5EEB-42F1-9DAF-A029A5594C3F}" type="presParOf" srcId="{292B79ED-FDA4-49BF-A594-A04B75EB7218}" destId="{8F8EB54F-3BD3-4634-897B-97D6775C5BD9}" srcOrd="0" destOrd="0" presId="urn:microsoft.com/office/officeart/2005/8/layout/cycle2"/>
    <dgm:cxn modelId="{E0258119-7442-4C88-9701-2E93DFD18B2E}" type="presParOf" srcId="{4CF6700C-6F70-4694-B7D7-56AD4662EB18}" destId="{DF3815EA-D5BC-44D7-8B3B-3BFEE65A412B}" srcOrd="4" destOrd="0" presId="urn:microsoft.com/office/officeart/2005/8/layout/cycle2"/>
    <dgm:cxn modelId="{96A01B20-F831-4A1E-AE73-2F02E45F14F8}" type="presParOf" srcId="{4CF6700C-6F70-4694-B7D7-56AD4662EB18}" destId="{8678AA86-BCAD-4A40-9C9B-CC011219C9C5}" srcOrd="5" destOrd="0" presId="urn:microsoft.com/office/officeart/2005/8/layout/cycle2"/>
    <dgm:cxn modelId="{D56A743A-5C49-47CA-B2A4-0B19AC1FA3B6}" type="presParOf" srcId="{8678AA86-BCAD-4A40-9C9B-CC011219C9C5}" destId="{5772E5AC-8C50-48D9-9871-C231C451718A}" srcOrd="0" destOrd="0" presId="urn:microsoft.com/office/officeart/2005/8/layout/cycle2"/>
    <dgm:cxn modelId="{A7939C50-EA31-42F2-B8DC-313571990615}" type="presParOf" srcId="{4CF6700C-6F70-4694-B7D7-56AD4662EB18}" destId="{EAB678FC-5479-4E2E-95F8-F388B33F7CB7}" srcOrd="6" destOrd="0" presId="urn:microsoft.com/office/officeart/2005/8/layout/cycle2"/>
    <dgm:cxn modelId="{08E9167D-6117-40F0-817F-72DCC2961430}" type="presParOf" srcId="{4CF6700C-6F70-4694-B7D7-56AD4662EB18}" destId="{9568FF5D-E159-45FF-9F71-108F620BA176}" srcOrd="7" destOrd="0" presId="urn:microsoft.com/office/officeart/2005/8/layout/cycle2"/>
    <dgm:cxn modelId="{6D70B0B8-05EC-46C3-B2BD-3D1BC490DA3A}" type="presParOf" srcId="{9568FF5D-E159-45FF-9F71-108F620BA176}" destId="{EB517B30-6287-45BB-ABF9-22476F74DDBA}" srcOrd="0" destOrd="0" presId="urn:microsoft.com/office/officeart/2005/8/layout/cycle2"/>
    <dgm:cxn modelId="{C308B7C4-92D7-45BC-8772-7C568D92F889}" type="presParOf" srcId="{4CF6700C-6F70-4694-B7D7-56AD4662EB18}" destId="{A2E66031-1228-4208-885F-70E8EFF5EFD3}" srcOrd="8" destOrd="0" presId="urn:microsoft.com/office/officeart/2005/8/layout/cycle2"/>
    <dgm:cxn modelId="{756B8428-3084-4302-BFB4-F111CE719632}" type="presParOf" srcId="{4CF6700C-6F70-4694-B7D7-56AD4662EB18}" destId="{9F56DF85-4493-4FC6-AEF8-FE1AE7904CE8}" srcOrd="9" destOrd="0" presId="urn:microsoft.com/office/officeart/2005/8/layout/cycle2"/>
    <dgm:cxn modelId="{BEF95C71-81BE-4391-B60C-A969657C36AA}" type="presParOf" srcId="{9F56DF85-4493-4FC6-AEF8-FE1AE7904CE8}" destId="{FCFA4DF7-84C1-4070-8A22-81CB62422540}" srcOrd="0" destOrd="0" presId="urn:microsoft.com/office/officeart/2005/8/layout/cycle2"/>
    <dgm:cxn modelId="{0E7AD221-13A6-444D-AA08-3E4DE5032B2D}" type="presParOf" srcId="{4CF6700C-6F70-4694-B7D7-56AD4662EB18}" destId="{A74F6715-C662-4EFF-8A78-0E21687F53AA}" srcOrd="10" destOrd="0" presId="urn:microsoft.com/office/officeart/2005/8/layout/cycle2"/>
    <dgm:cxn modelId="{7448EA19-777A-4BA7-A56C-3E9904F2B3C5}" type="presParOf" srcId="{4CF6700C-6F70-4694-B7D7-56AD4662EB18}" destId="{D2DF1E64-BBD6-439F-ACA7-333F3C0EB2B1}" srcOrd="11" destOrd="0" presId="urn:microsoft.com/office/officeart/2005/8/layout/cycle2"/>
    <dgm:cxn modelId="{7B06FFD4-9E9A-49E7-B489-2F991E6BAA7D}" type="presParOf" srcId="{D2DF1E64-BBD6-439F-ACA7-333F3C0EB2B1}" destId="{BD5473CC-145B-4CD2-99CC-BF9288E52664}" srcOrd="0" destOrd="0" presId="urn:microsoft.com/office/officeart/2005/8/layout/cycle2"/>
    <dgm:cxn modelId="{EE80C52E-1C57-48A9-9434-2AFA71D01071}" type="presParOf" srcId="{4CF6700C-6F70-4694-B7D7-56AD4662EB18}" destId="{496673D1-2C34-4683-BCEA-E6E6D3008D1B}" srcOrd="12" destOrd="0" presId="urn:microsoft.com/office/officeart/2005/8/layout/cycle2"/>
    <dgm:cxn modelId="{2447F394-8362-4121-8087-AE4817BBD107}" type="presParOf" srcId="{4CF6700C-6F70-4694-B7D7-56AD4662EB18}" destId="{2EE2D9B5-E136-4E0C-A4D7-F05E5751B242}" srcOrd="13" destOrd="0" presId="urn:microsoft.com/office/officeart/2005/8/layout/cycle2"/>
    <dgm:cxn modelId="{B766847E-8494-4193-BCF7-2FBCBFE2DD7D}" type="presParOf" srcId="{2EE2D9B5-E136-4E0C-A4D7-F05E5751B242}" destId="{0E9820C1-50F6-4628-B423-763135C20E05}" srcOrd="0" destOrd="0" presId="urn:microsoft.com/office/officeart/2005/8/layout/cycle2"/>
    <dgm:cxn modelId="{28B0B833-29E6-49C9-83EC-A2E4ED2175FE}" type="presParOf" srcId="{4CF6700C-6F70-4694-B7D7-56AD4662EB18}" destId="{AF21B6D3-D055-4D6F-AD35-49F9FE3E72D5}" srcOrd="14" destOrd="0" presId="urn:microsoft.com/office/officeart/2005/8/layout/cycle2"/>
    <dgm:cxn modelId="{385C8D59-0272-4C46-895C-33BBEF9041DE}" type="presParOf" srcId="{4CF6700C-6F70-4694-B7D7-56AD4662EB18}" destId="{251B2F4B-70E3-4CAD-96A0-E9C3B59999DE}" srcOrd="15" destOrd="0" presId="urn:microsoft.com/office/officeart/2005/8/layout/cycle2"/>
    <dgm:cxn modelId="{8C551342-3E62-43DF-B28B-54DDED168664}" type="presParOf" srcId="{251B2F4B-70E3-4CAD-96A0-E9C3B59999DE}" destId="{7B8CFC5F-DD66-469D-9D0E-53A8AF286575}" srcOrd="0" destOrd="0" presId="urn:microsoft.com/office/officeart/2005/8/layout/cycle2"/>
    <dgm:cxn modelId="{A4621733-6434-41BB-BA5A-4B17AF23DA48}" type="presParOf" srcId="{4CF6700C-6F70-4694-B7D7-56AD4662EB18}" destId="{F5CED229-EA65-47BC-8D1A-0EC636C47CBA}" srcOrd="16" destOrd="0" presId="urn:microsoft.com/office/officeart/2005/8/layout/cycle2"/>
    <dgm:cxn modelId="{EF048519-3281-4D62-87B6-16D543C15CAD}" type="presParOf" srcId="{4CF6700C-6F70-4694-B7D7-56AD4662EB18}" destId="{152560FA-08C1-4226-8EB4-3A1605EF6E38}" srcOrd="17" destOrd="0" presId="urn:microsoft.com/office/officeart/2005/8/layout/cycle2"/>
    <dgm:cxn modelId="{6D2CADE4-4354-4D85-9E49-F8959644DA7F}" type="presParOf" srcId="{152560FA-08C1-4226-8EB4-3A1605EF6E38}" destId="{68A7B35F-ADA1-4238-BA6A-83537301875F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46EF0-14FD-4431-B8C1-5E0D1D1B9E01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BD54F-15E2-4423-99A5-5B3EEF395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208E7-72B8-45DD-A68A-FCA2F544F9B0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F526B-418A-43A2-8EDA-43A5225C3D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F526B-418A-43A2-8EDA-43A5225C3D5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ED9CB-F572-429E-B77F-F419F46052AB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ED9CB-F572-429E-B77F-F419F46052AB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ED9CB-F572-429E-B77F-F419F46052AB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ED9CB-F572-429E-B77F-F419F46052AB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ED9CB-F572-429E-B77F-F419F46052AB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ED9CB-F572-429E-B77F-F419F46052AB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ED9CB-F572-429E-B77F-F419F46052AB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ED9CB-F572-429E-B77F-F419F46052AB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ED9CB-F572-429E-B77F-F419F46052AB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ED9CB-F572-429E-B77F-F419F46052AB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ED9CB-F572-429E-B77F-F419F46052AB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EED9CB-F572-429E-B77F-F419F46052AB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n w="1905"/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Співпраця вчителя</a:t>
            </a:r>
            <a:br>
              <a:rPr lang="uk-UA" b="1" dirty="0" smtClean="0">
                <a:ln w="1905"/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n w="1905"/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і асистента вчителя. </a:t>
            </a:r>
            <a:endParaRPr lang="ru-RU" b="1" dirty="0">
              <a:ln w="1905"/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тинки по запросу асистент вчителя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28794" y="2000240"/>
            <a:ext cx="6204118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8076464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Взаємодія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вчителя і асистента вчителя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496254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uk-UA" b="1" u="sng" dirty="0" err="1" smtClean="0"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u="sng" dirty="0" err="1" smtClean="0"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 вчителя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оцінити навчальні потреби на основі даних про учнів.</a:t>
            </a:r>
          </a:p>
          <a:p>
            <a:pPr>
              <a:buFont typeface="Wingdings" pitchFamily="2" charset="2"/>
              <a:buChar char="Ø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Спільна робота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обговорити можливості учня з ООП, його спільні там слабкі сторони.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b="1" u="sng" dirty="0" err="1" smtClean="0"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u="sng" dirty="0" err="1" smtClean="0"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  асистента вчителя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-відвідувати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засідання зі складання ІПР.</a:t>
            </a:r>
          </a:p>
          <a:p>
            <a:pPr>
              <a:buFont typeface="Wingdings" pitchFamily="2" charset="2"/>
              <a:buChar char="Ø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Спільні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Обговорюють бажані результати для учнів.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Обговорюють освітні,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повідінкові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емоційні цілі.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Беруть участь у розробці ІПР учня з ООП.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асистента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714488"/>
            <a:ext cx="7719274" cy="453391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ролей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початковому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Наголос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конфіденційності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підходів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регулярних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зустрічей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стратегій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зворотнього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868346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Акценти у співпраці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Важливо щоб усі члени колективу - спільно визначались,обмінювались,реалізовували та оцінювали ідеї/практики викладання щодо учнів з ООП на основі існуючих знань  спеціального педагога(асистента вчителя) про необхідні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адаптаціі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модифікаціі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відповідно до впливу порушень розвитку дитини на процес навчання,та на основі  знань  учителя про типову навчальну програму і типові методи навчання.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72547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співпраці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00108"/>
            <a:ext cx="7933588" cy="5643602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Підтримуюче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«один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викладає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ведучий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помічник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Паралельне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Паралельне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коли педагоги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одному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Додаткове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практикується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коли треба,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підсилив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команді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одночасне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почергове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педагогами.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взаємодіють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усіма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вчителями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ключовим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ООП.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консультування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Вчитель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виступати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консультантом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асистента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питаннях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адаптації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модифікації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Вчитель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асистент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черзі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навчають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один одного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вони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компетентними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співпраці</a:t>
            </a: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Передбачається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вчителем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асистентом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Приклад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плану уроку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00100" y="1524000"/>
            <a:ext cx="4093108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Учитель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індивідуальна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асистенту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072066" y="1524000"/>
            <a:ext cx="3861622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Асистент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Детальніше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пояснення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Робота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індивідуально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543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Робота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батьками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1435608" y="1285860"/>
            <a:ext cx="3657600" cy="250033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Участь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зустрічах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батьками, коли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5276088" y="1000108"/>
            <a:ext cx="3657600" cy="518733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Асистент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зустрічей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батьками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4643446"/>
            <a:ext cx="52864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Спільне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отриманої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конфіденційності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94010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Типові завдання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асистента вчителя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142976" y="1524000"/>
            <a:ext cx="3950232" cy="29765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Адаптація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Змінює характер навчання, не змінюючи зміст або понятійну складність навчального завдання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857752" y="1524000"/>
            <a:ext cx="4075936" cy="29051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uk-U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Модифікація</a:t>
            </a:r>
          </a:p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Змінює характер навчання,змінюючи зміст або понятійну складність навчального завдання.</a:t>
            </a:r>
            <a:endParaRPr lang="uk-UA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500570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Приклад: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Асистент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учителя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те,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учневі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виконуються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спостережень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асистента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вчитель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заходи,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встановив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проблему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асистентом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спланував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потребам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Типові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асистента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індивідуальної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000" u="sng" dirty="0" smtClean="0">
                <a:latin typeface="Times New Roman" pitchFamily="18" charset="0"/>
                <a:cs typeface="Times New Roman" pitchFamily="18" charset="0"/>
              </a:rPr>
              <a:t>Приклад: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Психолог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поінформував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учителя,</a:t>
            </a:r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пригадувати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усній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такого сигналу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вчитель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асистент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змінили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намагаючись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візуальний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85786" y="500042"/>
            <a:ext cx="8072494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Знедолена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природою </a:t>
            </a: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дитина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повинна знати, 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</a:t>
            </a: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вона </a:t>
            </a: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малоздібна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неї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слабкий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розум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1" u="none" strike="noStrike" normalizeH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слабкі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сили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</a:t>
            </a: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Виховання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такої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дитини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повинно бути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сто </a:t>
            </a: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разів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ніжнішим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</a:t>
            </a: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чуйнішим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дбайливішим</a:t>
            </a:r>
            <a:r>
              <a:rPr kumimoji="0" lang="ru-RU" sz="2800" b="1" u="none" strike="noStrike" normalizeH="0" baseline="0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normalizeH="0" baseline="0" dirty="0" smtClean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normalizeH="0" baseline="0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В.О.Сухомлинський</a:t>
            </a:r>
            <a:endParaRPr kumimoji="0" lang="ru-RU" sz="2400" b="1" i="1" u="none" strike="noStrike" normalizeH="0" baseline="0" dirty="0" smtClean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5" name="Picture 5" descr="ÐÐ°ÑÑÐ¸Ð½ÐºÐ¸ Ð¿Ð¾ Ð·Ð°Ð¿ÑÐ¾ÑÑ ÐºÐ°ÑÑÐ¸Ð½ÐºÐ° ÑÐ½ÐºÐ»ÑÐ·Ð¸Ð²Ð½Ð° Ð¾ÑÐ²ÑÑÐ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857628"/>
            <a:ext cx="5357850" cy="2740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Дякую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за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ÐÐ°ÑÑÐ¸Ð½ÐºÐ¸ Ð¿Ð¾ Ð·Ð°Ð¿ÑÐ¾ÑÑ ÐºÐ°ÑÑÐ¸Ð½ÐºÐ° ÑÐ½ÐºÐ»ÑÐ·Ð¸Ð²Ð½Ð° ÑÐºÐ¾Ð»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4915" y="1214422"/>
            <a:ext cx="7096175" cy="53221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Командний підхід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Чітке бачення-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чітке та погоджене усіма членами команди бачення майбутнього дитини.</a:t>
            </a:r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Відданість ідеї спільної роботи-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різні перспективи і здібності збільшують ефективність команди.</a:t>
            </a:r>
          </a:p>
          <a:p>
            <a:pPr>
              <a:buFont typeface="Wingdings" pitchFamily="2" charset="2"/>
              <a:buChar char="Ø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Спільна відповідальність-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усі члени команди відповідають і звітуються за дії команди.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Взаємозалежність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унікальності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внеску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1142976" y="214290"/>
          <a:ext cx="7786742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Блок-схема: узел 8"/>
          <p:cNvSpPr/>
          <p:nvPr/>
        </p:nvSpPr>
        <p:spPr>
          <a:xfrm>
            <a:off x="3571868" y="2000240"/>
            <a:ext cx="2928958" cy="2786082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СПІВПРАЦЯ</a:t>
            </a:r>
            <a:endParaRPr lang="ru-RU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Рівні співпраці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Між вчителем і асистентом.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Між вчителем, асистентом і фахівцями, які є штатними працівниками закладу освіти.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Між всіма педагогами закладу освіти та зовнішніми спеціальними педагогами та іншими фахівцями.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Асистент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85860"/>
            <a:ext cx="7790712" cy="4962540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Асистент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286380" y="2643182"/>
            <a:ext cx="128588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3071802" y="2571744"/>
            <a:ext cx="150019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ÐÐ°ÑÑÐ¸Ð½ÐºÐ¸ Ð¿Ð¾ Ð·Ð°Ð¿ÑÐ¾ÑÑ ÑÐ¿ÑÐ²Ð¿ÑÐ°ÑÑ Ð²ÑÐ¸ÑÐµÐ»Ñ Ñ Ð°ÑÐ¸ÑÑÐµÐ½ÑÐ° Ð²ÑÐ¸ÑÐµÐ»Ñ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786190"/>
            <a:ext cx="3727900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Функції асистента вчителя: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Організаційна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Навчально-розвивальна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Діагностична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Прогностична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Консультативна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Робота асистента вчителя полягає 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Співпраці з учителями 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організаціі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інклюзивного навчання та виховання дитини з ООП, батьками учня.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Участі в проведенні обстеження, спостережень щодо вивчення психофізичних особливостей дитини.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Участі в розробці та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реалізаціі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ІПР.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Оформленні відповідної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документаціі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Моделі діяльності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асистента вчителя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/>
          <a:lstStyle/>
          <a:p>
            <a:pPr marL="596646" indent="-514350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Індивідуальний супровід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Асистування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вчителю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Співучителювання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ÐÐ°ÑÑÐ¸Ð½ÐºÐ¸ Ð¿Ð¾ Ð·Ð°Ð¿ÑÐ¾ÑÑ ÑÐ¿ÑÐ²Ð¿ÑÐ°ÑÑ Ð²ÑÐ¸ÑÐµÐ»Ñ Ñ Ð°ÑÐ¸ÑÑÐµÐ½ÑÐ° Ð²ÑÐ¸ÑÐµÐ»Ñ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571876"/>
            <a:ext cx="3929090" cy="3067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29E10E7-7454-4191-A4C6-F63508B332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731</TotalTime>
  <Words>693</Words>
  <Application>Microsoft Office PowerPoint</Application>
  <PresentationFormat>Экран (4:3)</PresentationFormat>
  <Paragraphs>103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Співпраця вчителя  і асистента вчителя. </vt:lpstr>
      <vt:lpstr>Слайд 2</vt:lpstr>
      <vt:lpstr>Командний підхід</vt:lpstr>
      <vt:lpstr>Слайд 4</vt:lpstr>
      <vt:lpstr>Рівні співпраці</vt:lpstr>
      <vt:lpstr>Асистент вчителя </vt:lpstr>
      <vt:lpstr>Функції асистента вчителя:</vt:lpstr>
      <vt:lpstr>Робота асистента вчителя полягає в</vt:lpstr>
      <vt:lpstr>Моделі діяльності  асистента вчителя</vt:lpstr>
      <vt:lpstr>Взаємодія  вчителя і асистента вчителя</vt:lpstr>
      <vt:lpstr>Спільні обов’язки </vt:lpstr>
      <vt:lpstr>Стратегії ефективної роботи вчителя та асистента вчителя</vt:lpstr>
      <vt:lpstr>Акценти у співпраці</vt:lpstr>
      <vt:lpstr>Модель співпраці</vt:lpstr>
      <vt:lpstr>Основні моделі спільного викладання в класі</vt:lpstr>
      <vt:lpstr>Приклад спільного виконання плану уроку</vt:lpstr>
      <vt:lpstr>Робота з батьками</vt:lpstr>
      <vt:lpstr>Типові завдання  асистента вчителя</vt:lpstr>
      <vt:lpstr>Типові завдання  асистента   вчителя</vt:lpstr>
      <vt:lpstr>Дякую  за  увагу!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Учень</dc:creator>
  <cp:keywords/>
  <dc:description>Шаблон оформления
Корпорация Майкрософт</dc:description>
  <cp:lastModifiedBy>User</cp:lastModifiedBy>
  <cp:revision>84</cp:revision>
  <dcterms:created xsi:type="dcterms:W3CDTF">2017-08-19T06:20:11Z</dcterms:created>
  <dcterms:modified xsi:type="dcterms:W3CDTF">2018-10-30T15:42:31Z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TC019087049991</vt:lpwstr>
  </property>
</Properties>
</file>