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59" r:id="rId5"/>
    <p:sldId id="265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06FFC-113B-4292-A9DE-3E5FFE432650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8C11-1880-42B2-9850-E9629B7FC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4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1580" y="688987"/>
            <a:ext cx="740094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Текст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uk-UA" dirty="0" smtClean="0"/>
              <a:t>Виділяють такі типи текстів: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До тексту-розповіді можна поставити питання</a:t>
            </a:r>
          </a:p>
          <a:p>
            <a:pPr>
              <a:buNone/>
            </a:pPr>
            <a:r>
              <a:rPr lang="uk-UA" dirty="0" smtClean="0"/>
              <a:t>До тексту-опису можна поставити питання</a:t>
            </a:r>
          </a:p>
          <a:p>
            <a:pPr>
              <a:buNone/>
            </a:pPr>
            <a:r>
              <a:rPr lang="uk-UA" dirty="0" smtClean="0"/>
              <a:t>До тексту-міркування можна поставити питання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71802" y="64291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 smtClean="0">
                <a:solidFill>
                  <a:srgbClr val="FF0000"/>
                </a:solidFill>
              </a:rPr>
              <a:t>зв</a:t>
            </a:r>
            <a:r>
              <a:rPr lang="en-US" sz="3200" dirty="0" smtClean="0">
                <a:solidFill>
                  <a:srgbClr val="FF0000"/>
                </a:solidFill>
              </a:rPr>
              <a:t>’</a:t>
            </a:r>
            <a:r>
              <a:rPr lang="uk-UA" sz="3200" dirty="0" err="1" smtClean="0">
                <a:solidFill>
                  <a:srgbClr val="FF0000"/>
                </a:solidFill>
              </a:rPr>
              <a:t>язані</a:t>
            </a:r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за </a:t>
            </a:r>
            <a:r>
              <a:rPr lang="ru-RU" sz="3200" dirty="0" err="1" smtClean="0">
                <a:solidFill>
                  <a:srgbClr val="FF0000"/>
                </a:solidFill>
              </a:rPr>
              <a:t>змістом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речення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35743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6682" y="250983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9082" y="266223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42986" y="1857364"/>
            <a:ext cx="7543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текст-розповідь, текст-опис та текст-міркування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350043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Що?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450057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Який?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2" y="564357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Чому?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4" y="357166"/>
            <a:ext cx="7543824" cy="2643206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/>
              <a:t>	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Міркування</a:t>
            </a:r>
            <a:r>
              <a:rPr lang="uk-UA" sz="3200" b="1" dirty="0" smtClean="0"/>
              <a:t> </a:t>
            </a:r>
            <a:r>
              <a:rPr lang="uk-UA" sz="3200" dirty="0" smtClean="0"/>
              <a:t>— </a:t>
            </a:r>
            <a:r>
              <a:rPr lang="uk-UA" sz="3200" i="1" dirty="0" smtClean="0"/>
              <a:t>це таке зв'язне висловлювання, в якому для доведення якогось твердження використовуються судження, приклади, зіставлення, що приводять до нових суджень – висновків.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1580" y="3832259"/>
            <a:ext cx="7615262" cy="28828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1. Зачин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(твердження, запитання для доведення)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2. Основна частина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(доведення, наведення доказів)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3. Заключна частина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(висновки, узагальнення)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71462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Текст-міркування складається з таких частин: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0"/>
            <a:ext cx="6286544" cy="6858000"/>
          </a:xfrm>
          <a:solidFill>
            <a:schemeClr val="accent1">
              <a:lumMod val="20000"/>
              <a:lumOff val="80000"/>
              <a:alpha val="73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000"/>
              </a:lnSpc>
              <a:buNone/>
            </a:pPr>
            <a:endParaRPr lang="uk-UA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найбільше із усіх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Любить нас, дітей малих?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про нас найбільше дбає,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нас щиро доглядає,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Хто, скажи мені, мій брате?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				 Мати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готує їсти нам,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не раз не їсть і сам,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нас чеше і вмиває,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чисте плаття зодягає,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із вас це буде знати?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		          Мати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Хто, як щось у вас болить,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Цілу ніченьку не спить?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найкращу казку скаже,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 дитина спати ляже?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Хто співає їй злегенька?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		 Ненька!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261019"/>
            <a:ext cx="5000660" cy="1597005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Твір – міркування  </a:t>
            </a:r>
          </a:p>
          <a:p>
            <a:pPr>
              <a:buNone/>
            </a:pPr>
            <a:r>
              <a:rPr lang="uk-UA" b="1" dirty="0" smtClean="0">
                <a:solidFill>
                  <a:srgbClr val="FFFF00"/>
                </a:solidFill>
              </a:rPr>
              <a:t>«У моєї мами золоті руки»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6"/>
            <a:ext cx="8715404" cy="6572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500" b="1" i="1" dirty="0" smtClean="0"/>
              <a:t>Цілую руки матері моєї</a:t>
            </a:r>
            <a:endParaRPr lang="ru-RU" sz="2500" dirty="0" smtClean="0"/>
          </a:p>
          <a:p>
            <a:pPr>
              <a:buNone/>
            </a:pPr>
            <a:r>
              <a:rPr lang="uk-UA" sz="2500" i="1" dirty="0" smtClean="0"/>
              <a:t>		У моєї мами найніжніші, найдобріші, найласкавіші руки. Їх по праву можна називати золотими.</a:t>
            </a:r>
            <a:endParaRPr lang="ru-RU" sz="2500" dirty="0" smtClean="0"/>
          </a:p>
          <a:p>
            <a:pPr>
              <a:buNone/>
            </a:pPr>
            <a:r>
              <a:rPr lang="uk-UA" sz="2500" i="1" dirty="0" smtClean="0"/>
              <a:t>		Мамині руки з раннього дитинства піклуються про мене. Мама своїми руками няньчила і пестила свого синочка. Ними вона пожурить і приголубить, допоможе і підтримає. Скільки роботи випало на їх долю! Треба попрати, у квартирі прибрати, на городі посапати, зошити перевірити, конспекти написати, а якщо треба, і цвяха забити. Моя матуся вміє дуже смачно готувати. Вона шиє і в’яже мені гарні речі, які зберігають тепло її рук. Нехай вони завжди натруджені, та для мене вони найкращі в світі: милі, ніжні, добрі і ласкаві.</a:t>
            </a:r>
            <a:endParaRPr lang="ru-RU" sz="2500" dirty="0" smtClean="0"/>
          </a:p>
          <a:p>
            <a:pPr>
              <a:buNone/>
            </a:pPr>
            <a:r>
              <a:rPr lang="uk-UA" sz="2500" i="1" dirty="0" smtClean="0"/>
              <a:t>		Я ніколи не забуду теплих маминих рук і через все життя пронесу любов і повагу до мами.</a:t>
            </a:r>
            <a:endParaRPr lang="ru-RU" sz="2500" dirty="0" smtClean="0"/>
          </a:p>
          <a:p>
            <a:pPr>
              <a:buNone/>
            </a:pPr>
            <a:r>
              <a:rPr lang="uk-UA" sz="2500" b="1" i="1" dirty="0" smtClean="0"/>
              <a:t>							(Леонід Чечель)</a:t>
            </a:r>
            <a:endParaRPr lang="ru-RU" sz="2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000" dirty="0" smtClean="0"/>
              <a:t>Скласти та записати твір за таким планом:1.Яка твоя мама?2.Чому у твоєї мами золоті руки?3.Як ти ставишся до мами?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2852936"/>
            <a:ext cx="5972188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uk-UA" i="1" dirty="0" smtClean="0"/>
              <a:t>Що вам найбільше сподобалось на уроці?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– Назвіть прикметники, якими можна описати руки ваших мам.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157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Міркування — це таке зв'язне висловлювання, в якому для доведення якогось твердження використовуються судження, приклади, зіставлення, що приводять до нових суджень – висновків. </vt:lpstr>
      <vt:lpstr>Презентация PowerPoint</vt:lpstr>
      <vt:lpstr>Презентация PowerPoint</vt:lpstr>
      <vt:lpstr>Презентация PowerPoint</vt:lpstr>
      <vt:lpstr>Скласти та записати твір за таким планом:1.Яка твоя мама?2.Чому у твоєї мами золоті руки?3.Як ти ставишся до мами?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Liliya</cp:lastModifiedBy>
  <cp:revision>12</cp:revision>
  <dcterms:modified xsi:type="dcterms:W3CDTF">2020-03-31T18:15:53Z</dcterms:modified>
</cp:coreProperties>
</file>