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2" r:id="rId22"/>
    <p:sldId id="287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0066"/>
    <a:srgbClr val="EB47C8"/>
    <a:srgbClr val="CC6600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14" autoAdjust="0"/>
  </p:normalViewPr>
  <p:slideViewPr>
    <p:cSldViewPr>
      <p:cViewPr>
        <p:scale>
          <a:sx n="77" d="100"/>
          <a:sy n="77" d="100"/>
        </p:scale>
        <p:origin x="-195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75974570318639E-3"/>
          <c:y val="0"/>
          <c:w val="0.711735886095301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spPr>
              <a:solidFill>
                <a:srgbClr val="CC66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EB47C8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solidFill>
                <a:srgbClr val="FF0066"/>
              </a:solidFill>
            </c:spPr>
          </c:dPt>
          <c:dLbls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Степ</c:v>
                </c:pt>
                <c:pt idx="1">
                  <c:v>Лісостеп</c:v>
                </c:pt>
                <c:pt idx="2">
                  <c:v>Мішані ліси</c:v>
                </c:pt>
                <c:pt idx="3">
                  <c:v>Українські Карпати</c:v>
                </c:pt>
                <c:pt idx="4">
                  <c:v>Кримські гори</c:v>
                </c:pt>
                <c:pt idx="5">
                  <c:v>Південний берег Криму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</c:v>
                </c:pt>
                <c:pt idx="1">
                  <c:v>0.34000000000000025</c:v>
                </c:pt>
                <c:pt idx="2">
                  <c:v>0.2</c:v>
                </c:pt>
                <c:pt idx="3" formatCode="\О\с\н\о\в\н\о\й">
                  <c:v>3.5000000000000024E-2</c:v>
                </c:pt>
                <c:pt idx="4" formatCode="\О\с\н\о\в\н\о\й">
                  <c:v>1.4999999999999998E-2</c:v>
                </c:pt>
                <c:pt idx="5">
                  <c:v>1.0000000000000007E-2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19129187666019"/>
          <c:y val="0"/>
          <c:w val="0.28657031679675632"/>
          <c:h val="0.974731710541304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8182-734E-4C3F-8F6D-0B77DFF18B7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720E-E371-45E3-8E6C-0AEC3C1F4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0720E-E371-45E3-8E6C-0AEC3C1F48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9" y="2924944"/>
            <a:ext cx="2318504" cy="339664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3027" y="5373216"/>
            <a:ext cx="3043469" cy="829876"/>
          </a:xfrm>
        </p:spPr>
        <p:txBody>
          <a:bodyPr>
            <a:norm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Соболєва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С.О.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373260" cy="259228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0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Природні зони України</a:t>
            </a:r>
            <a:endParaRPr lang="uk-UA" sz="60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013"/>
            <a:ext cx="2241550" cy="1720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17" y="4417296"/>
            <a:ext cx="2649972" cy="2317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>
          <a:xfrm>
            <a:off x="2915994" y="2103544"/>
            <a:ext cx="3454621" cy="2221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31641" y="116632"/>
            <a:ext cx="770485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                  </a:t>
            </a:r>
            <a:endParaRPr lang="uk-UA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66" y="1188895"/>
            <a:ext cx="2791630" cy="1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836712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лісостепу</a:t>
            </a:r>
            <a:endParaRPr lang="uk-UA" sz="60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194">
            <a:off x="179512" y="1333326"/>
            <a:ext cx="2628900" cy="174307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4" y="5287466"/>
            <a:ext cx="2164458" cy="144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390">
            <a:off x="6318583" y="1711761"/>
            <a:ext cx="2754227" cy="18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6" y="32129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13" y="4848425"/>
            <a:ext cx="2482685" cy="1886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36901"/>
            <a:ext cx="2083486" cy="250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83" y="3237167"/>
            <a:ext cx="2513042" cy="15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908720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лісостепу</a:t>
            </a:r>
            <a:endParaRPr lang="uk-UA" sz="60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94387"/>
            <a:ext cx="1809750" cy="1804045"/>
          </a:xfrm>
        </p:spPr>
      </p:pic>
      <p:pic>
        <p:nvPicPr>
          <p:cNvPr id="2050" name="Picture 2" descr="http://t1.gstatic.com/images?q=tbn:ANd9GcTi-urlRWhMwqILTc3Prb_L-GMRUdq1PTA5jH_0FmfnxDIGqLX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524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3.gstatic.com/images?q=tbn:ANd9GcQYE_GT2GK9Mdey3NKVhJ0IjaZ-aarB1U6go-amV5LNMmYyWH-9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8432"/>
            <a:ext cx="3273897" cy="24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1.gstatic.com/images?q=tbn:ANd9GcRG3hOVGEEE1J7kb3Qii44woI23B9SWmgzokUeN_LWVt4FxKw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5"/>
            <a:ext cx="2001391" cy="23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189">
            <a:off x="5782799" y="1916832"/>
            <a:ext cx="3230379" cy="185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www.stihi.ru/pics/2009/01/15/256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0"/>
          <a:stretch/>
        </p:blipFill>
        <p:spPr bwMode="auto">
          <a:xfrm>
            <a:off x="188940" y="1052736"/>
            <a:ext cx="2369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04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99294" cy="7204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Степ</a:t>
            </a:r>
            <a:r>
              <a:rPr lang="uk-UA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88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88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640960" cy="580526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just">
              <a:buNone/>
            </a:pP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uk-UA" sz="22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південь від лісостепу до Чорного й Азовського морів розкинулася безлісна територія — степова зона України. Поверхня степів рівнинна, з горбами, ярами й балками.</a:t>
            </a:r>
          </a:p>
          <a:p>
            <a:pPr marL="45720" indent="0" algn="just">
              <a:buNone/>
            </a:pPr>
            <a:r>
              <a:rPr lang="uk-UA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</a:t>
            </a: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онячні  </a:t>
            </a:r>
            <a:r>
              <a:rPr lang="uk-UA" sz="22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промені падають на степову зону пряміше і дужче нагрівають земну поверхню.</a:t>
            </a:r>
          </a:p>
          <a:p>
            <a:pPr marL="45720" indent="0" algn="just">
              <a:buNone/>
            </a:pP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У степах літо довге, сонячне, жарке. Опадів випадає мало. Осінь тепла. У другій половині осені йдуть дощі. Зима коротка, холодна, малосніжна. Весна настає рано. Через те, що температура повітря різко підвищується, волога з ґрунту швидко випаровується.</a:t>
            </a:r>
          </a:p>
          <a:p>
            <a:pPr marL="45720" indent="0" algn="just">
              <a:buNone/>
            </a:pP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Навесні </a:t>
            </a:r>
            <a:r>
              <a:rPr lang="uk-UA" sz="22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влітку гарячі суховії часто зумовлюють посухи. Взимку холодні вітри спричиняють хуртовини й чорні бурі. Вони руйнують родючий шар ґрунту.</a:t>
            </a:r>
          </a:p>
          <a:p>
            <a:endParaRPr lang="uk-UA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82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93056" y="980728"/>
            <a:ext cx="7799294" cy="7924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степу</a:t>
            </a:r>
            <a:endParaRPr lang="uk-UA" sz="60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84" y="4293096"/>
            <a:ext cx="3246416" cy="243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0" y="2920657"/>
            <a:ext cx="4092111" cy="204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9" y="117758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484784"/>
            <a:ext cx="2356132" cy="22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2" b="90000" l="5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3" y="4950001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1" y="5013176"/>
            <a:ext cx="3313492" cy="17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32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95409" y="1048312"/>
            <a:ext cx="7799294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i="1" u="sng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степу</a:t>
            </a:r>
            <a:endParaRPr lang="uk-UA" sz="6600" i="1" u="sng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45" y="3906416"/>
            <a:ext cx="2947647" cy="2207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9" y="4437112"/>
            <a:ext cx="2964614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4" y="1340768"/>
            <a:ext cx="2577102" cy="25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fitoapteka.org/images/foto/619/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"/>
          <a:stretch/>
        </p:blipFill>
        <p:spPr bwMode="auto">
          <a:xfrm>
            <a:off x="5654456" y="1916832"/>
            <a:ext cx="3223236" cy="21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2984"/>
            <a:ext cx="2325249" cy="199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3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476673"/>
            <a:ext cx="8064896" cy="792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Південний берег Криму</a:t>
            </a:r>
            <a:endParaRPr lang="uk-UA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67" y="1484784"/>
            <a:ext cx="8928992" cy="61206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Південний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 Криму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смуга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суші завширшки від 1 до 12 км між Кримськими горами і Чорним морем.</a:t>
            </a:r>
          </a:p>
          <a:p>
            <a:pPr marL="45720" indent="0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Весна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розпочинається рано. Літо майже бездощове, довге і спекотне. Опади випадають восени і взимку. Зима дуже тепла, тому сніг одразу тане.</a:t>
            </a:r>
          </a:p>
          <a:p>
            <a:pPr marL="45720" indent="0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погоду також впливають Кримські гори і Чорне море. Гори в усі пори року захищають Південний берег Криму від холодних північних вітрів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Улітку море прохолодніше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 суша. Його прохолода зменшує літню спеку. За літо вода в морі добре нагрівається. Взимку вона поступово віддає тепло, зігріваючи повітря над узбережжям.</a:t>
            </a:r>
          </a:p>
          <a:p>
            <a:endParaRPr lang="uk-UA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1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80678" y="620497"/>
            <a:ext cx="8784976" cy="5764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Південного берега Криму</a:t>
            </a:r>
            <a:endParaRPr lang="uk-UA" sz="36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91" y="1556792"/>
            <a:ext cx="2857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08720"/>
            <a:ext cx="16573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" y="90872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31268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2" y="3140968"/>
            <a:ext cx="2286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22" y="3751876"/>
            <a:ext cx="37144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85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5009" y="428604"/>
            <a:ext cx="8928991" cy="6484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Південного берега Криму</a:t>
            </a:r>
            <a:endParaRPr lang="uk-UA" sz="36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0695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58" y="1014589"/>
            <a:ext cx="4646230" cy="33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4589"/>
            <a:ext cx="1974037" cy="30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9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72353" y="188259"/>
            <a:ext cx="7799294" cy="7924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Кримські гори</a:t>
            </a:r>
            <a:endParaRPr lang="uk-UA" sz="60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712968" cy="301977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just">
              <a:buNone/>
            </a:pPr>
            <a:r>
              <a:rPr lang="uk-UA" sz="2400" b="1" dirty="0" smtClean="0">
                <a:ln/>
                <a:solidFill>
                  <a:schemeClr val="tx1"/>
                </a:solidFill>
              </a:rPr>
              <a:t>       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Кримські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 межують із зоною степів і Чорним морем. Від моря їх відділяє рівнинна смуга узбережжя різної ширини. До степу спускаються положисті схили гір, а до моря — круті скелі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Взимку в горах випадає багато снігу, частими є завірюхи. Навесні йдуть дощі, влітку — грозові зливи. Осінь у горах суха і тепла.</a:t>
            </a:r>
          </a:p>
          <a:p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328614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720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46000" y="632229"/>
            <a:ext cx="8784975" cy="7924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Кримських гір</a:t>
            </a:r>
            <a:endParaRPr lang="uk-UA" sz="48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13" y="13812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535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94275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924300"/>
            <a:ext cx="1905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-2479" r="164" b="13220"/>
          <a:stretch/>
        </p:blipFill>
        <p:spPr bwMode="auto">
          <a:xfrm>
            <a:off x="3573677" y="3346718"/>
            <a:ext cx="2392817" cy="16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5070"/>
            <a:ext cx="2117532" cy="28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55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67" y="785837"/>
            <a:ext cx="2286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438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5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93648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0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уроку</a:t>
            </a:r>
            <a:endParaRPr lang="uk-UA" sz="60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928992" cy="52565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5400" b="1" dirty="0">
                <a:ln/>
                <a:solidFill>
                  <a:srgbClr val="0000FF"/>
                </a:solidFill>
              </a:rPr>
              <a:t>д</a:t>
            </a:r>
            <a:r>
              <a:rPr lang="uk-UA" sz="5400" b="1" dirty="0" smtClean="0">
                <a:ln/>
                <a:solidFill>
                  <a:srgbClr val="0000FF"/>
                </a:solidFill>
              </a:rPr>
              <a:t>ізнатися:</a:t>
            </a:r>
          </a:p>
          <a:p>
            <a:pPr marL="45720" indent="0">
              <a:buNone/>
            </a:pPr>
            <a:r>
              <a:rPr lang="uk-UA" sz="2800" b="1" dirty="0" smtClean="0">
                <a:ln/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таке природна зона;</a:t>
            </a:r>
          </a:p>
          <a:p>
            <a:pPr marL="45720" indent="0">
              <a:buNone/>
            </a:pPr>
            <a:r>
              <a:rPr lang="uk-UA" sz="3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які природні зони існують в Україні,скільки їх, і де вони розташовані;</a:t>
            </a:r>
          </a:p>
          <a:p>
            <a:pPr marL="45720" indent="0">
              <a:buNone/>
            </a:pPr>
            <a:r>
              <a:rPr lang="uk-UA" sz="3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яка природна зона займає найбільшу площу, а яка найменшу;</a:t>
            </a:r>
          </a:p>
          <a:p>
            <a:pPr marL="45720" indent="0">
              <a:buNone/>
            </a:pPr>
            <a:r>
              <a:rPr lang="uk-UA" sz="3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у чому полягає подібність і відмінність між природними зонами України. </a:t>
            </a:r>
          </a:p>
          <a:p>
            <a:pPr marL="0" indent="0">
              <a:buNone/>
            </a:pPr>
            <a:endParaRPr lang="uk-UA" sz="2800" b="1" dirty="0" smtClean="0">
              <a:ln/>
              <a:solidFill>
                <a:schemeClr val="tx1"/>
              </a:solidFill>
            </a:endParaRPr>
          </a:p>
          <a:p>
            <a:endParaRPr lang="uk-UA" sz="2800" b="1" dirty="0" smtClean="0">
              <a:ln/>
              <a:solidFill>
                <a:schemeClr val="tx1"/>
              </a:solidFill>
            </a:endParaRPr>
          </a:p>
          <a:p>
            <a:pPr algn="ctr"/>
            <a:endParaRPr lang="uk-UA" sz="2800" b="1" dirty="0">
              <a:ln/>
              <a:solidFill>
                <a:schemeClr val="tx1"/>
              </a:solidFill>
            </a:endParaRPr>
          </a:p>
          <a:p>
            <a:pPr algn="ctr"/>
            <a:endParaRPr lang="uk-UA" sz="6000" b="1" dirty="0">
              <a:ln/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6000" b="1" dirty="0" smtClean="0">
              <a:ln/>
              <a:solidFill>
                <a:schemeClr val="tx1"/>
              </a:solidFill>
            </a:endParaRPr>
          </a:p>
          <a:p>
            <a:pPr algn="ctr"/>
            <a:endParaRPr lang="uk-UA" sz="6000" b="1" dirty="0" smtClean="0">
              <a:ln/>
              <a:solidFill>
                <a:schemeClr val="tx1"/>
              </a:solidFill>
            </a:endParaRPr>
          </a:p>
          <a:p>
            <a:pPr algn="ctr"/>
            <a:endParaRPr lang="uk-UA" sz="60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42317" y="692696"/>
            <a:ext cx="8856984" cy="7793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Кримських гір</a:t>
            </a:r>
            <a:endParaRPr lang="uk-UA" sz="48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9" y="4863503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" y="4326654"/>
            <a:ext cx="2899243" cy="20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2" y="24300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8"/>
          <a:stretch/>
        </p:blipFill>
        <p:spPr bwMode="auto">
          <a:xfrm>
            <a:off x="5718572" y="4326654"/>
            <a:ext cx="3178711" cy="21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8859"/>
            <a:ext cx="25336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47" y="2780928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63" y="1618939"/>
            <a:ext cx="2865320" cy="21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1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1052737"/>
            <a:ext cx="777686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Українські Карпати</a:t>
            </a:r>
            <a:endParaRPr lang="uk-UA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415594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just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Карпатські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гори, які знаходяться в Україні, називають Українськими Карпатами.</a:t>
            </a:r>
          </a:p>
          <a:p>
            <a:pPr marL="45720" indent="0" algn="just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Українські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Карпати — гори, середні за висотою. Вони утворені кількома гірськими хребтами. Між ними розкинулися мальовничі долини.</a:t>
            </a:r>
          </a:p>
          <a:p>
            <a:pPr marL="45720" indent="0" algn="just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Карпатські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 — це місце в Україні, де випадає найбільше опадів: дощів — навесні і влітку, снігу — взимку. Весною сніг довго лежить на округлих вершинах гір, але з часом тане під променями сонця. Після дощів і танення снігу вода потоками збігає з гір у долини й часто спричиняє повені.</a:t>
            </a:r>
          </a:p>
          <a:p>
            <a:pPr marL="45720" indent="0">
              <a:buNone/>
            </a:pP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5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3643338" cy="22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335758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30956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44463"/>
            <a:ext cx="385765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0"/>
            <a:ext cx="35004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7504" y="541385"/>
            <a:ext cx="8928992" cy="7924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Українських Карпат</a:t>
            </a:r>
            <a:endParaRPr lang="uk-UA" sz="44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6" y="4797152"/>
            <a:ext cx="2595103" cy="18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62" y="950795"/>
            <a:ext cx="2857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3668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4"/>
          <a:stretch/>
        </p:blipFill>
        <p:spPr bwMode="auto">
          <a:xfrm>
            <a:off x="1835696" y="1333854"/>
            <a:ext cx="2571750" cy="168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1" y="2012506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44" y="3022156"/>
            <a:ext cx="1905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20" y="3040761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/>
        </p:blipFill>
        <p:spPr bwMode="auto">
          <a:xfrm>
            <a:off x="3260793" y="5052997"/>
            <a:ext cx="2874506" cy="158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48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9024" y="680237"/>
            <a:ext cx="8784976" cy="6484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Українських Карпат</a:t>
            </a:r>
            <a:endParaRPr lang="uk-UA" sz="44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144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421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65104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60" y="4077072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25" y="1556792"/>
            <a:ext cx="3104317" cy="23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76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Зробимо останній крок - підсумуємо урок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6858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таке природна зона?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Які природні зони є на території України?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Чим відрізняються природні зони одна від одної?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93648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000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Природна зона</a:t>
            </a:r>
            <a:endParaRPr lang="uk-UA" sz="6000" i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784976" cy="43784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400" i="1" u="sng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Природні зони - </a:t>
            </a:r>
            <a:r>
              <a:rPr lang="uk-UA" sz="4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ділянки </a:t>
            </a:r>
            <a:r>
              <a:rPr lang="uk-UA" sz="4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суші, </a:t>
            </a:r>
            <a:r>
              <a:rPr lang="uk-UA" sz="4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отримують </a:t>
            </a:r>
            <a:r>
              <a:rPr lang="uk-UA" sz="4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однакову </a:t>
            </a:r>
            <a:r>
              <a:rPr lang="uk-UA" sz="4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сонячного тепла і опадів, </a:t>
            </a:r>
            <a:r>
              <a:rPr lang="uk-UA" sz="4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4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однакові </a:t>
            </a:r>
            <a:r>
              <a:rPr lang="uk-UA" sz="4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погодні умови, </a:t>
            </a:r>
            <a:r>
              <a:rPr lang="uk-UA" sz="4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рослинний і </a:t>
            </a:r>
            <a:r>
              <a:rPr lang="uk-UA" sz="4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тваринний світ. </a:t>
            </a:r>
          </a:p>
        </p:txBody>
      </p:sp>
    </p:spTree>
    <p:extLst>
      <p:ext uri="{BB962C8B-B14F-4D97-AF65-F5344CB8AC3E}">
        <p14:creationId xmlns:p14="http://schemas.microsoft.com/office/powerpoint/2010/main" val="81540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N-A-Zonin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5880" y="306528"/>
            <a:ext cx="7272808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КАРТА ПРИРОДНИХ ЗОН УКРАЇНИ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85184"/>
            <a:ext cx="2520280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УМОВНІ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ПОЗНАЧКИ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445224"/>
            <a:ext cx="1800200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мішані ліси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733256"/>
            <a:ext cx="1440160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лісостеп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6021288"/>
            <a:ext cx="1008112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309320"/>
            <a:ext cx="1008112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6129300"/>
            <a:ext cx="1440160" cy="4680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19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58"/>
            <a:ext cx="9036495" cy="720461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Порівняння площ природних зон України</a:t>
            </a:r>
            <a:endParaRPr lang="uk-UA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046553"/>
              </p:ext>
            </p:extLst>
          </p:nvPr>
        </p:nvGraphicFramePr>
        <p:xfrm>
          <a:off x="251520" y="1500174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38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79246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Мішані ліси</a:t>
            </a:r>
            <a:endParaRPr lang="uk-UA" sz="60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1052737"/>
            <a:ext cx="8572560" cy="287633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Зона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мішаних лісів розташована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півночі України. Простягається з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півночі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південь на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– 200 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Охоплює Волинську, Рівненську, Житомирську,    Київську, Чернігівську області невеликі </a:t>
            </a:r>
            <a:r>
              <a:rPr lang="uk-UA" sz="2400" dirty="0" err="1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</a:t>
            </a:r>
            <a:r>
              <a:rPr lang="uk-UA" sz="2400" spc="600" dirty="0" err="1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sz="2400" dirty="0" err="1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Тернопільської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Хмельницької</a:t>
            </a:r>
            <a:r>
              <a:rPr lang="uk-UA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Сумської </a:t>
            </a:r>
            <a:r>
              <a:rPr lang="uk-UA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областей.</a:t>
            </a:r>
            <a:endParaRPr lang="uk-UA" sz="2400" dirty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76896"/>
            <a:ext cx="2843832" cy="2164087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/>
          <a:stretch/>
        </p:blipFill>
        <p:spPr>
          <a:xfrm>
            <a:off x="785786" y="4500570"/>
            <a:ext cx="3363364" cy="2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5008" y="692696"/>
            <a:ext cx="8928992" cy="8644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мішаних лісів</a:t>
            </a:r>
            <a:endParaRPr lang="uk-UA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3441"/>
            <a:ext cx="2638425" cy="17335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407">
            <a:off x="873388" y="913482"/>
            <a:ext cx="152400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2095500" cy="218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902">
            <a:off x="6476629" y="3998980"/>
            <a:ext cx="2495550" cy="1838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60">
            <a:off x="244449" y="3224870"/>
            <a:ext cx="1872208" cy="1604750"/>
          </a:xfrm>
          <a:prstGeom prst="rect">
            <a:avLst/>
          </a:prstGeom>
        </p:spPr>
      </p:pic>
      <p:pic>
        <p:nvPicPr>
          <p:cNvPr id="4098" name="Picture 2" descr="http://t1.gstatic.com/images?q=tbn:ANd9GcRg66wlvHHK99tCDSEz6H4XHtnDxoPAjQJ9_xES8FkC0KqdCmITe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57537"/>
            <a:ext cx="2390775" cy="15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3131840" y="3234649"/>
            <a:ext cx="2667000" cy="1585192"/>
          </a:xfrm>
          <a:prstGeom prst="rect">
            <a:avLst/>
          </a:prstGeom>
        </p:spPr>
      </p:pic>
      <p:pic>
        <p:nvPicPr>
          <p:cNvPr id="4100" name="Picture 4" descr="http://t1.gstatic.com/images?q=tbn:ANd9GcTxuLWGo1_3Wujq3YhofR1pN6iS-PmF1NeYzA1skKgC6CN3YCy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3" y="4918144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7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0749" y="764704"/>
            <a:ext cx="9144000" cy="8644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Рослинний світ мішаних лісів</a:t>
            </a:r>
            <a:endParaRPr lang="uk-UA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816">
            <a:off x="3431193" y="2584080"/>
            <a:ext cx="2466975" cy="1847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2059279" cy="1825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26" y="4457096"/>
            <a:ext cx="3117895" cy="2024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" y="5013176"/>
            <a:ext cx="2647950" cy="1733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811">
            <a:off x="111349" y="2318442"/>
            <a:ext cx="3176257" cy="23791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47">
            <a:off x="5941549" y="1710014"/>
            <a:ext cx="2968448" cy="22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2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2353" y="116633"/>
            <a:ext cx="7799294" cy="7920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Лісостеп </a:t>
            </a:r>
            <a:endParaRPr lang="uk-UA" sz="54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712968" cy="359185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just">
              <a:buNone/>
            </a:pPr>
            <a:r>
              <a:rPr lang="uk-UA" sz="2200" b="1" dirty="0" smtClean="0">
                <a:ln/>
                <a:solidFill>
                  <a:schemeClr val="tx1"/>
                </a:solidFill>
              </a:rPr>
              <a:t>       </a:t>
            </a: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uk-UA" sz="22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якій чергуються ділянки лісу і степу, називається лісостеповою </a:t>
            </a: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зоною. </a:t>
            </a:r>
          </a:p>
          <a:p>
            <a:pPr marL="45720" indent="0" algn="just">
              <a:buNone/>
            </a:pPr>
            <a:r>
              <a:rPr lang="uk-UA" sz="22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У </a:t>
            </a:r>
            <a:r>
              <a:rPr lang="uk-UA" sz="22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лісостеповій зоні тепле літо і помірно холодна зима. Опадів випадає менше, ніж у зоні мішаних лісів, але більше, як у степах. На степових ділянках переважає чорноземний ґрунт. Природні умови сприятливі для росту і розвитку дикорослих та багатьох культурних рослин. У цій зоні переважно трапляються ділянки листяних лісів. Там живуть тварини, більшість яких поширені і в зоні мішаних лісів.</a:t>
            </a:r>
          </a:p>
          <a:p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2915552" cy="2183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22" y="4653135"/>
            <a:ext cx="3262192" cy="20878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0137" y="116632"/>
            <a:ext cx="7799294" cy="792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11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598</TotalTime>
  <Words>697</Words>
  <Application>Microsoft Office PowerPoint</Application>
  <PresentationFormat>Экран (4:3)</PresentationFormat>
  <Paragraphs>64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Природні зони України</vt:lpstr>
      <vt:lpstr>Мета уроку</vt:lpstr>
      <vt:lpstr>Природна зона</vt:lpstr>
      <vt:lpstr>Презентация PowerPoint</vt:lpstr>
      <vt:lpstr>Порівняння площ природних зон України</vt:lpstr>
      <vt:lpstr>Мішані ліси</vt:lpstr>
      <vt:lpstr>Тваринний світ мішаних лісів</vt:lpstr>
      <vt:lpstr>Рослинний світ мішаних лісів</vt:lpstr>
      <vt:lpstr>Лісостеп </vt:lpstr>
      <vt:lpstr>Тваринний світ лісостепу</vt:lpstr>
      <vt:lpstr>Рослинний світ лісостепу</vt:lpstr>
      <vt:lpstr>Степ  </vt:lpstr>
      <vt:lpstr>Тваринний світ степу</vt:lpstr>
      <vt:lpstr>Рослинний світ степу</vt:lpstr>
      <vt:lpstr>Південний берег Криму</vt:lpstr>
      <vt:lpstr>Тваринний світ Південного берега Криму</vt:lpstr>
      <vt:lpstr>Рослинний світ Південного берега Криму</vt:lpstr>
      <vt:lpstr>Кримські гори</vt:lpstr>
      <vt:lpstr>Тваринний світ Кримських гір</vt:lpstr>
      <vt:lpstr>Рослинний світ Кримських гір</vt:lpstr>
      <vt:lpstr>Українські Карпати</vt:lpstr>
      <vt:lpstr>Презентация PowerPoint</vt:lpstr>
      <vt:lpstr>Тваринний світ Українських Карпат</vt:lpstr>
      <vt:lpstr>Рослинний світ Українських Карпат</vt:lpstr>
      <vt:lpstr>Зробимо останній крок - підсумуємо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України</dc:title>
  <dc:creator>Оля</dc:creator>
  <cp:lastModifiedBy>Светлана</cp:lastModifiedBy>
  <cp:revision>55</cp:revision>
  <dcterms:modified xsi:type="dcterms:W3CDTF">2020-03-25T09:33:58Z</dcterms:modified>
</cp:coreProperties>
</file>