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60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4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4048" y="4581128"/>
            <a:ext cx="3672407" cy="1353536"/>
          </a:xfrm>
          <a:ln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/>
            <a:r>
              <a:rPr lang="en-US" dirty="0" err="1" smtClean="0"/>
              <a:t>Презентацію</a:t>
            </a:r>
            <a:r>
              <a:rPr lang="en-US" dirty="0" smtClean="0"/>
              <a:t> </a:t>
            </a:r>
            <a:r>
              <a:rPr lang="en-US" dirty="0" err="1" smtClean="0"/>
              <a:t>підготувала</a:t>
            </a:r>
            <a:endParaRPr lang="en-US" dirty="0" smtClean="0"/>
          </a:p>
          <a:p>
            <a:pPr algn="r"/>
            <a:r>
              <a:rPr lang="en-US" dirty="0" smtClean="0"/>
              <a:t> </a:t>
            </a:r>
            <a:r>
              <a:rPr lang="en-US" dirty="0" err="1" smtClean="0"/>
              <a:t>вчитель</a:t>
            </a:r>
            <a:r>
              <a:rPr lang="en-US" dirty="0" smtClean="0"/>
              <a:t> </a:t>
            </a:r>
            <a:r>
              <a:rPr lang="en-US" dirty="0" err="1" smtClean="0"/>
              <a:t>початкових</a:t>
            </a:r>
            <a:r>
              <a:rPr lang="en-US" dirty="0" smtClean="0"/>
              <a:t> </a:t>
            </a:r>
            <a:r>
              <a:rPr lang="en-US" dirty="0" err="1" smtClean="0"/>
              <a:t>класів</a:t>
            </a:r>
            <a:endParaRPr lang="en-US" dirty="0" smtClean="0"/>
          </a:p>
          <a:p>
            <a:pPr algn="r"/>
            <a:r>
              <a:rPr lang="uk-UA" dirty="0" err="1" smtClean="0"/>
              <a:t>Черноморова</a:t>
            </a:r>
            <a:r>
              <a:rPr lang="uk-UA" dirty="0" smtClean="0"/>
              <a:t> Л.В.</a:t>
            </a: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7175351" cy="179316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</a:t>
            </a:r>
            <a:r>
              <a:rPr lang="en-US" dirty="0" err="1" smtClean="0"/>
              <a:t>еформован</a:t>
            </a:r>
            <a:r>
              <a:rPr lang="uk-UA" dirty="0" err="1" smtClean="0"/>
              <a:t>ий</a:t>
            </a:r>
            <a:r>
              <a:rPr lang="uk-UA" dirty="0" smtClean="0"/>
              <a:t>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5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3"/>
          <a:stretch/>
        </p:blipFill>
        <p:spPr bwMode="auto">
          <a:xfrm>
            <a:off x="611560" y="1143927"/>
            <a:ext cx="7767068" cy="3721397"/>
          </a:xfrm>
          <a:prstGeom prst="round2DiagRect">
            <a:avLst>
              <a:gd name="adj1" fmla="val 16667"/>
              <a:gd name="adj2" fmla="val 0"/>
            </a:avLst>
          </a:prstGeom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/>
        </p:blipFill>
        <p:spPr bwMode="auto">
          <a:xfrm>
            <a:off x="-12312" y="-7928"/>
            <a:ext cx="9145015" cy="686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8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-5770" r="-1140" b="5770"/>
          <a:stretch/>
        </p:blipFill>
        <p:spPr bwMode="auto">
          <a:xfrm>
            <a:off x="675917" y="188641"/>
            <a:ext cx="805647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45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"/>
          <a:stretch/>
        </p:blipFill>
        <p:spPr bwMode="auto">
          <a:xfrm>
            <a:off x="395536" y="410482"/>
            <a:ext cx="8352928" cy="59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7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13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Деформований текст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Liliya</cp:lastModifiedBy>
  <cp:revision>8</cp:revision>
  <dcterms:created xsi:type="dcterms:W3CDTF">2017-11-29T18:01:55Z</dcterms:created>
  <dcterms:modified xsi:type="dcterms:W3CDTF">2020-04-28T11:00:10Z</dcterms:modified>
</cp:coreProperties>
</file>