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5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6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3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0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52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67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08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6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8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5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7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5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0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9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642699-4BCD-4E22-9021-511201CEA6B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A1809E-DF5F-4140-99B6-FECC6DC92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7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i="1" dirty="0" smtClean="0">
                <a:solidFill>
                  <a:schemeClr val="accent5">
                    <a:lumMod val="75000"/>
                  </a:schemeClr>
                </a:solidFill>
              </a:rPr>
              <a:t>Days Of The </a:t>
            </a:r>
            <a:r>
              <a:rPr lang="en-US" sz="6600" b="1" i="1" dirty="0">
                <a:solidFill>
                  <a:schemeClr val="accent5">
                    <a:lumMod val="75000"/>
                  </a:schemeClr>
                </a:solidFill>
              </a:rPr>
              <a:t>W</a:t>
            </a:r>
            <a:r>
              <a:rPr lang="en-US" sz="6600" b="1" i="1" dirty="0" smtClean="0">
                <a:solidFill>
                  <a:schemeClr val="accent5">
                    <a:lumMod val="75000"/>
                  </a:schemeClr>
                </a:solidFill>
              </a:rPr>
              <a:t>eek</a:t>
            </a:r>
            <a:endParaRPr lang="en-US" sz="6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accent5">
                    <a:lumMod val="75000"/>
                  </a:schemeClr>
                </a:solidFill>
              </a:rPr>
              <a:t>Дні тижня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1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</a:rPr>
              <a:t>Прочитай! Літера </a:t>
            </a:r>
            <a:r>
              <a:rPr lang="uk-UA" i="1" dirty="0" err="1" smtClean="0">
                <a:solidFill>
                  <a:schemeClr val="accent5">
                    <a:lumMod val="75000"/>
                  </a:schemeClr>
                </a:solidFill>
              </a:rPr>
              <a:t>Аа</a:t>
            </a:r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</a:rPr>
              <a:t> в цих </a:t>
            </a:r>
            <a:r>
              <a:rPr lang="uk-UA" i="1" dirty="0" err="1" smtClean="0">
                <a:solidFill>
                  <a:schemeClr val="accent5">
                    <a:lumMod val="75000"/>
                  </a:schemeClr>
                </a:solidFill>
              </a:rPr>
              <a:t>випадаках</a:t>
            </a:r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</a:rPr>
              <a:t> має звук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ei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] </a:t>
            </a:r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</a:rPr>
              <a:t>(ей)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643" y="2438399"/>
            <a:ext cx="6658381" cy="244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4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806" y="365759"/>
            <a:ext cx="8930747" cy="845461"/>
          </a:xfrm>
        </p:spPr>
        <p:txBody>
          <a:bodyPr>
            <a:noAutofit/>
          </a:bodyPr>
          <a:lstStyle/>
          <a:p>
            <a:pPr algn="ctr"/>
            <a:r>
              <a:rPr lang="en-US" sz="5400" i="1" dirty="0" smtClean="0">
                <a:solidFill>
                  <a:schemeClr val="accent5">
                    <a:lumMod val="75000"/>
                  </a:schemeClr>
                </a:solidFill>
              </a:rPr>
              <a:t>MONDAY</a:t>
            </a:r>
            <a:endParaRPr lang="en-US" sz="5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50059" y="1404851"/>
            <a:ext cx="8930748" cy="9410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[</a:t>
            </a:r>
            <a:r>
              <a:rPr lang="uk-UA" sz="4000" b="1" dirty="0" smtClean="0"/>
              <a:t>манді</a:t>
            </a:r>
            <a:r>
              <a:rPr lang="en-US" sz="4000" b="1" dirty="0" smtClean="0"/>
              <a:t>]</a:t>
            </a:r>
            <a:r>
              <a:rPr lang="uk-UA" sz="4000" b="1" dirty="0" smtClean="0"/>
              <a:t> понеділок</a:t>
            </a:r>
            <a:endParaRPr lang="en-US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83" y="2854719"/>
            <a:ext cx="6931753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6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937" y="414250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>
                <a:solidFill>
                  <a:schemeClr val="accent5">
                    <a:lumMod val="75000"/>
                  </a:schemeClr>
                </a:solidFill>
              </a:rPr>
              <a:t>TUESDAY</a:t>
            </a:r>
            <a:endParaRPr lang="en-US" sz="5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7755" y="2524632"/>
            <a:ext cx="8930748" cy="860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[</a:t>
            </a:r>
            <a:r>
              <a:rPr lang="uk-UA" sz="3200" dirty="0" err="1" smtClean="0"/>
              <a:t>тьюзді</a:t>
            </a:r>
            <a:r>
              <a:rPr lang="en-US" sz="3200" dirty="0" smtClean="0"/>
              <a:t>]</a:t>
            </a:r>
            <a:r>
              <a:rPr lang="uk-UA" sz="3200" dirty="0" smtClean="0"/>
              <a:t> вівторок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385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1704" y="380999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 smtClean="0">
                <a:solidFill>
                  <a:schemeClr val="accent5">
                    <a:lumMod val="75000"/>
                  </a:schemeClr>
                </a:solidFill>
              </a:rPr>
              <a:t>WEDNESDAY</a:t>
            </a:r>
            <a:endParaRPr lang="en-US" sz="6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97958" y="2491381"/>
            <a:ext cx="8930748" cy="860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[</a:t>
            </a:r>
            <a:r>
              <a:rPr lang="uk-UA" sz="3200" dirty="0" err="1" smtClean="0"/>
              <a:t>уензді</a:t>
            </a:r>
            <a:r>
              <a:rPr lang="en-US" sz="3200" dirty="0" smtClean="0"/>
              <a:t>]</a:t>
            </a:r>
            <a:r>
              <a:rPr lang="uk-UA" sz="3200" dirty="0" smtClean="0"/>
              <a:t> середа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577" y="3492038"/>
            <a:ext cx="4953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759" y="173181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>
                <a:solidFill>
                  <a:schemeClr val="accent5">
                    <a:lumMod val="75000"/>
                  </a:schemeClr>
                </a:solidFill>
              </a:rPr>
              <a:t>THURSDAY</a:t>
            </a:r>
            <a:endParaRPr lang="en-US" sz="5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57136" y="2341752"/>
            <a:ext cx="8930748" cy="860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[</a:t>
            </a:r>
            <a:r>
              <a:rPr lang="uk-UA" sz="3200" dirty="0" err="1" smtClean="0"/>
              <a:t>сьозді</a:t>
            </a:r>
            <a:r>
              <a:rPr lang="en-US" sz="3200" dirty="0" smtClean="0"/>
              <a:t>]</a:t>
            </a:r>
            <a:r>
              <a:rPr lang="uk-UA" sz="3200" dirty="0" smtClean="0"/>
              <a:t> четвер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632" y="2848841"/>
            <a:ext cx="5512488" cy="40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0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643" y="198119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>
                <a:solidFill>
                  <a:schemeClr val="accent5">
                    <a:lumMod val="75000"/>
                  </a:schemeClr>
                </a:solidFill>
              </a:rPr>
              <a:t>FRIDAY</a:t>
            </a:r>
            <a:endParaRPr lang="en-US" sz="5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06024" y="2308501"/>
            <a:ext cx="8930748" cy="860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[</a:t>
            </a:r>
            <a:r>
              <a:rPr lang="uk-UA" sz="3200" dirty="0" err="1" smtClean="0"/>
              <a:t>фрайді</a:t>
            </a:r>
            <a:r>
              <a:rPr lang="en-US" sz="3200" dirty="0" smtClean="0"/>
              <a:t>]</a:t>
            </a:r>
            <a:r>
              <a:rPr lang="uk-UA" sz="3200" dirty="0" smtClean="0"/>
              <a:t> п'ятниця 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589" y="2928332"/>
            <a:ext cx="4752853" cy="372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4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450" y="247996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>
                <a:solidFill>
                  <a:schemeClr val="accent5">
                    <a:lumMod val="75000"/>
                  </a:schemeClr>
                </a:solidFill>
              </a:rPr>
              <a:t>SATURDAY</a:t>
            </a:r>
            <a:endParaRPr lang="en-US" sz="5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81827" y="2358378"/>
            <a:ext cx="8930748" cy="860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[</a:t>
            </a:r>
            <a:r>
              <a:rPr lang="uk-UA" sz="3200" dirty="0" err="1" smtClean="0"/>
              <a:t>сетуді</a:t>
            </a:r>
            <a:r>
              <a:rPr lang="en-US" sz="3200" dirty="0" smtClean="0"/>
              <a:t>]</a:t>
            </a:r>
            <a:r>
              <a:rPr lang="uk-UA" sz="3200" dirty="0" smtClean="0"/>
              <a:t> субота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723" y="3061162"/>
            <a:ext cx="6934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0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770" y="281246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>
                <a:solidFill>
                  <a:schemeClr val="accent5">
                    <a:lumMod val="75000"/>
                  </a:schemeClr>
                </a:solidFill>
              </a:rPr>
              <a:t>SUNDAY</a:t>
            </a:r>
            <a:endParaRPr lang="en-US" sz="5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06023" y="2391628"/>
            <a:ext cx="8930748" cy="860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[</a:t>
            </a:r>
            <a:r>
              <a:rPr lang="uk-UA" sz="3200" dirty="0" err="1" smtClean="0"/>
              <a:t>санді</a:t>
            </a:r>
            <a:r>
              <a:rPr lang="en-US" sz="3200" dirty="0" smtClean="0"/>
              <a:t>]</a:t>
            </a:r>
            <a:r>
              <a:rPr lang="uk-UA" sz="3200" dirty="0" smtClean="0"/>
              <a:t> неділя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33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00942"/>
          </a:xfrm>
        </p:spPr>
        <p:txBody>
          <a:bodyPr/>
          <a:lstStyle/>
          <a:p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</a:rPr>
              <a:t>Виконайте вправу (що наступне?)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062" y="1565218"/>
            <a:ext cx="3576204" cy="52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24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27</TotalTime>
  <Words>62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Corbel</vt:lpstr>
      <vt:lpstr>Параллакс</vt:lpstr>
      <vt:lpstr>Days Of The Week</vt:lpstr>
      <vt:lpstr>MONDAY</vt:lpstr>
      <vt:lpstr>TUESDAY</vt:lpstr>
      <vt:lpstr>WEDNESDAY</vt:lpstr>
      <vt:lpstr>THURSDAY</vt:lpstr>
      <vt:lpstr>FRIDAY</vt:lpstr>
      <vt:lpstr>SATURDAY</vt:lpstr>
      <vt:lpstr>SUNDAY</vt:lpstr>
      <vt:lpstr>Виконайте вправу (що наступне?)</vt:lpstr>
      <vt:lpstr>Прочитай! Літера Аа в цих випадаках має звук [ei] (ей)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Days Of The Week</dc:title>
  <dc:creator>Julia</dc:creator>
  <cp:lastModifiedBy>Julia</cp:lastModifiedBy>
  <cp:revision>5</cp:revision>
  <dcterms:created xsi:type="dcterms:W3CDTF">2020-03-31T07:53:10Z</dcterms:created>
  <dcterms:modified xsi:type="dcterms:W3CDTF">2020-03-31T08:28:20Z</dcterms:modified>
</cp:coreProperties>
</file>