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6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6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9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7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solidFill>
                  <a:schemeClr val="accent5">
                    <a:lumMod val="75000"/>
                  </a:schemeClr>
                </a:solidFill>
              </a:rPr>
              <a:t>Days Of The </a:t>
            </a:r>
            <a:r>
              <a:rPr lang="en-US" sz="6600" b="1" i="1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en-US" sz="6600" b="1" i="1" dirty="0" smtClean="0">
                <a:solidFill>
                  <a:schemeClr val="accent5">
                    <a:lumMod val="75000"/>
                  </a:schemeClr>
                </a:solidFill>
              </a:rPr>
              <a:t>eek</a:t>
            </a:r>
            <a:endParaRPr lang="en-US" sz="6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</a:rPr>
              <a:t>Дні тижня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1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806" y="365759"/>
            <a:ext cx="8930747" cy="845461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MONDAY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50059" y="1404851"/>
            <a:ext cx="8930748" cy="9410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[</a:t>
            </a:r>
            <a:r>
              <a:rPr lang="uk-UA" sz="4000" b="1" dirty="0" smtClean="0"/>
              <a:t>манді</a:t>
            </a:r>
            <a:r>
              <a:rPr lang="en-US" sz="4000" b="1" dirty="0" smtClean="0"/>
              <a:t>]</a:t>
            </a:r>
            <a:r>
              <a:rPr lang="uk-UA" sz="4000" b="1" dirty="0" smtClean="0"/>
              <a:t> понеділок</a:t>
            </a:r>
            <a:endParaRPr lang="en-US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83" y="2854719"/>
            <a:ext cx="6931753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937" y="414250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TUESDAY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7755" y="2524632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тьюзді</a:t>
            </a:r>
            <a:r>
              <a:rPr lang="en-US" sz="3200" dirty="0" smtClean="0"/>
              <a:t>]</a:t>
            </a:r>
            <a:r>
              <a:rPr lang="uk-UA" sz="3200" dirty="0" smtClean="0"/>
              <a:t> вівторок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385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704" y="380999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 smtClean="0">
                <a:solidFill>
                  <a:schemeClr val="accent5">
                    <a:lumMod val="75000"/>
                  </a:schemeClr>
                </a:solidFill>
              </a:rPr>
              <a:t>WEDNESDAY</a:t>
            </a:r>
            <a:endParaRPr lang="en-US" sz="6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97958" y="2491381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уензді</a:t>
            </a:r>
            <a:r>
              <a:rPr lang="en-US" sz="3200" dirty="0" smtClean="0"/>
              <a:t>]</a:t>
            </a:r>
            <a:r>
              <a:rPr lang="uk-UA" sz="3200" dirty="0" smtClean="0"/>
              <a:t> середа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77" y="3492038"/>
            <a:ext cx="4953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759" y="173181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THURSDAY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7136" y="2341752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сьозді</a:t>
            </a:r>
            <a:r>
              <a:rPr lang="en-US" sz="3200" dirty="0" smtClean="0"/>
              <a:t>]</a:t>
            </a:r>
            <a:r>
              <a:rPr lang="uk-UA" sz="3200" dirty="0" smtClean="0"/>
              <a:t> четвер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860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643" y="198119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FRIDAY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6024" y="2308501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фрайді</a:t>
            </a:r>
            <a:r>
              <a:rPr lang="en-US" sz="3200" dirty="0" smtClean="0"/>
              <a:t>]</a:t>
            </a:r>
            <a:r>
              <a:rPr lang="uk-UA" sz="3200" dirty="0" smtClean="0"/>
              <a:t> п'ятниця 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589" y="2928332"/>
            <a:ext cx="4752853" cy="37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450" y="247996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SATURDAY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1827" y="2358378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сетуді</a:t>
            </a:r>
            <a:r>
              <a:rPr lang="en-US" sz="3200" dirty="0" smtClean="0"/>
              <a:t>]</a:t>
            </a:r>
            <a:r>
              <a:rPr lang="uk-UA" sz="3200" dirty="0" smtClean="0"/>
              <a:t> субота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23" y="3061162"/>
            <a:ext cx="6934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770" y="281246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SUNDAY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6023" y="2391628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санді</a:t>
            </a:r>
            <a:r>
              <a:rPr lang="en-US" sz="3200" dirty="0" smtClean="0"/>
              <a:t>]</a:t>
            </a:r>
            <a:r>
              <a:rPr lang="uk-UA" sz="3200" dirty="0" smtClean="0"/>
              <a:t> неділя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33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00942"/>
          </a:xfrm>
        </p:spPr>
        <p:txBody>
          <a:bodyPr/>
          <a:lstStyle/>
          <a:p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Виконайте вправу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328" y="1587732"/>
            <a:ext cx="4194678" cy="51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4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17</TotalTime>
  <Words>43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Corbel</vt:lpstr>
      <vt:lpstr>Параллакс</vt:lpstr>
      <vt:lpstr>Days Of The Week</vt:lpstr>
      <vt:lpstr>MONDAY</vt:lpstr>
      <vt:lpstr>TUESDAY</vt:lpstr>
      <vt:lpstr>WEDNESDAY</vt:lpstr>
      <vt:lpstr>THURSDAY</vt:lpstr>
      <vt:lpstr>FRIDAY</vt:lpstr>
      <vt:lpstr>SATURDAY</vt:lpstr>
      <vt:lpstr>SUNDAY</vt:lpstr>
      <vt:lpstr>Виконайте вправу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Days Of The Week</dc:title>
  <dc:creator>Julia</dc:creator>
  <cp:lastModifiedBy>Julia</cp:lastModifiedBy>
  <cp:revision>4</cp:revision>
  <dcterms:created xsi:type="dcterms:W3CDTF">2020-03-31T07:53:10Z</dcterms:created>
  <dcterms:modified xsi:type="dcterms:W3CDTF">2020-03-31T08:25:03Z</dcterms:modified>
</cp:coreProperties>
</file>