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9" r:id="rId3"/>
    <p:sldId id="267" r:id="rId4"/>
    <p:sldId id="269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-70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9F02E-0043-4371-B339-5A00886C6EE3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1FB79-AA38-4D5D-ACE2-6A18C65C2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9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1FB79-AA38-4D5D-ACE2-6A18C65C2C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3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9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0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0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14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8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749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59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4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0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6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4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34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5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6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73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2AB6A9-03B2-4733-AAEA-50C4296E8EFD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F857E7-1F4C-44D4-A4CB-F02E599965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0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97440" y="1789044"/>
            <a:ext cx="9509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Дієслово – це частина мови, яка відповідає на питання </a:t>
            </a:r>
            <a:r>
              <a:rPr lang="uk-UA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робить?, що робив?, що буде робити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І означає дію предмета.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4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5364" y="791516"/>
            <a:ext cx="106505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реченні дієслово зв'язано з іменником.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Яскраве сонечко у небі світить.</a:t>
            </a:r>
          </a:p>
          <a:p>
            <a:endParaRPr lang="uk-UA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Сонечко (що робить?) світить.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375374" y="5208104"/>
            <a:ext cx="1934817" cy="132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8375373" y="5356441"/>
            <a:ext cx="1934817" cy="132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75373" y="5410304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(присудок)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4689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ы для создания презентаций (линия) | Умни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30458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1371" y="1556793"/>
            <a:ext cx="1176062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Антоніми</a:t>
            </a:r>
            <a:r>
              <a:rPr lang="ru-RU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6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протилежні</a:t>
            </a:r>
            <a:r>
              <a:rPr lang="ru-RU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66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6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6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ідкопати-закопати</a:t>
            </a:r>
            <a:r>
              <a:rPr lang="uk-UA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6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Liliya\Favorites\Download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206439" cy="68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8992" y="1550505"/>
            <a:ext cx="5777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/>
              <a:t>Йде-крокує,чимчикує.</a:t>
            </a:r>
            <a:r>
              <a:rPr lang="uk-UA" sz="4800" dirty="0"/>
              <a:t/>
            </a:r>
            <a:br>
              <a:rPr lang="uk-UA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5371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62</Words>
  <Application>Microsoft Office PowerPoint</Application>
  <PresentationFormat>Произвольный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 3 клас Дієслово</dc:title>
  <dc:creator>Aleksandra Kuzik</dc:creator>
  <cp:lastModifiedBy>Liliya</cp:lastModifiedBy>
  <cp:revision>8</cp:revision>
  <cp:lastPrinted>2020-03-24T16:27:03Z</cp:lastPrinted>
  <dcterms:created xsi:type="dcterms:W3CDTF">2020-03-24T15:55:07Z</dcterms:created>
  <dcterms:modified xsi:type="dcterms:W3CDTF">2020-04-23T07:12:52Z</dcterms:modified>
</cp:coreProperties>
</file>