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3" r:id="rId5"/>
    <p:sldId id="265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4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15D5C-BF87-4F12-856E-1988073475B9}" type="datetimeFigureOut">
              <a:rPr lang="uk-UA" smtClean="0"/>
              <a:pPr/>
              <a:t>22.04.2020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6D49-0DF3-4C2F-AB61-3632E058CD5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(линия) | Умни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2844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39752" y="548680"/>
            <a:ext cx="62646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повязані</a:t>
            </a:r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…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76872"/>
            <a:ext cx="85689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48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48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протилежні</a:t>
            </a:r>
            <a:r>
              <a:rPr lang="ru-RU" sz="48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8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48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– </a:t>
            </a:r>
            <a:r>
              <a:rPr lang="ru-RU" sz="48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8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…</a:t>
            </a:r>
            <a:endParaRPr lang="ru-RU" sz="48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77072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4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близькі</a:t>
            </a:r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4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-…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Папа Римский узнает где находится точка G | Блог Экселенц | КОН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3408"/>
            <a:ext cx="2449488" cy="2449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(линия) | Умни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2844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1556792"/>
            <a:ext cx="882047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6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Антоніми</a:t>
            </a:r>
            <a:r>
              <a:rPr lang="ru-RU" sz="6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6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6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протилежні</a:t>
            </a:r>
            <a:r>
              <a:rPr lang="ru-RU" sz="6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6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6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слова .</a:t>
            </a:r>
            <a:endParaRPr lang="ru-RU" sz="6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260648"/>
            <a:ext cx="71287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«Скажи </a:t>
            </a:r>
            <a:r>
              <a:rPr lang="ru-RU" sz="4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712879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Відкопати</a:t>
            </a:r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4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Сумувати</a:t>
            </a:r>
            <a:r>
              <a:rPr lang="ru-RU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Воювати</a:t>
            </a:r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4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Залазити</a:t>
            </a:r>
            <a:r>
              <a:rPr lang="ru-RU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Закручувати</a:t>
            </a:r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4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Одужати</a:t>
            </a:r>
            <a:r>
              <a:rPr lang="ru-RU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412776"/>
            <a:ext cx="30963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закопати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132856"/>
            <a:ext cx="30963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780928"/>
            <a:ext cx="30963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3573016"/>
            <a:ext cx="30963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4365104"/>
            <a:ext cx="41764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(линия) | Умни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2844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1412776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Пекти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раки - </a:t>
            </a:r>
          </a:p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п'ятами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накивати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зарубати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носі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пари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уст -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71287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Поясніть</a:t>
            </a:r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дієсловом</a:t>
            </a:r>
            <a:endParaRPr lang="ru-RU" sz="3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3140968"/>
            <a:ext cx="36358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2276872"/>
            <a:ext cx="30963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втекти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412776"/>
            <a:ext cx="45365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почервоніти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3933056"/>
            <a:ext cx="30963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(линия) | Умни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844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260648"/>
            <a:ext cx="71287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Словникова</a:t>
            </a:r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робота</a:t>
            </a:r>
            <a:endParaRPr lang="ru-RU" sz="3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856357"/>
            <a:ext cx="7128792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Гр…</a:t>
            </a:r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міти</a:t>
            </a:r>
            <a:endParaRPr lang="ru-RU" sz="48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т…</a:t>
            </a:r>
            <a:r>
              <a:rPr lang="ru-RU" sz="4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атр</a:t>
            </a:r>
            <a:endParaRPr lang="ru-RU" sz="4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ниця</a:t>
            </a:r>
            <a:endParaRPr lang="ru-RU" sz="48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лина</a:t>
            </a:r>
            <a:endParaRPr lang="ru-RU" sz="4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абр</a:t>
            </a:r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…кос</a:t>
            </a:r>
          </a:p>
          <a:p>
            <a:r>
              <a:rPr lang="ru-RU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д…ректор</a:t>
            </a:r>
          </a:p>
          <a:p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гор…зонт</a:t>
            </a:r>
          </a:p>
          <a:p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6572" y="1556792"/>
            <a:ext cx="4571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836712"/>
            <a:ext cx="5389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2276872"/>
            <a:ext cx="5389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3068960"/>
            <a:ext cx="5389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3789040"/>
            <a:ext cx="5389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4509120"/>
            <a:ext cx="5389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229200"/>
            <a:ext cx="5389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91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Liliya</cp:lastModifiedBy>
  <cp:revision>10</cp:revision>
  <dcterms:created xsi:type="dcterms:W3CDTF">2020-03-31T10:54:01Z</dcterms:created>
  <dcterms:modified xsi:type="dcterms:W3CDTF">2020-04-22T08:20:05Z</dcterms:modified>
</cp:coreProperties>
</file>