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6" r:id="rId4"/>
    <p:sldId id="277" r:id="rId5"/>
    <p:sldId id="279" r:id="rId6"/>
    <p:sldId id="271" r:id="rId7"/>
    <p:sldId id="270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9" autoAdjust="0"/>
  </p:normalViewPr>
  <p:slideViewPr>
    <p:cSldViewPr>
      <p:cViewPr>
        <p:scale>
          <a:sx n="48" d="100"/>
          <a:sy n="48" d="100"/>
        </p:scale>
        <p:origin x="-10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2901E-1394-4CEA-A3AF-78D68B441A86}" type="datetimeFigureOut">
              <a:rPr lang="uk-UA" smtClean="0"/>
              <a:pPr/>
              <a:t>30.03.2020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E47DB-37D5-4AA1-87E6-F852136FA63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/>
        </p:nvGraphicFramePr>
        <p:xfrm>
          <a:off x="-2" y="0"/>
          <a:ext cx="8964490" cy="6787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6449"/>
                <a:gridCol w="896449"/>
                <a:gridCol w="896449"/>
                <a:gridCol w="896449"/>
                <a:gridCol w="896449"/>
                <a:gridCol w="896449"/>
                <a:gridCol w="896449"/>
                <a:gridCol w="896449"/>
                <a:gridCol w="896449"/>
                <a:gridCol w="896449"/>
              </a:tblGrid>
              <a:tr h="618975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2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3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4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5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6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7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8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9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10</a:t>
                      </a:r>
                      <a:endParaRPr lang="uk-UA" sz="3600" b="1" dirty="0"/>
                    </a:p>
                  </a:txBody>
                  <a:tcPr/>
                </a:tc>
              </a:tr>
              <a:tr h="618975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11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12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13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14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15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16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17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18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19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20</a:t>
                      </a:r>
                      <a:endParaRPr lang="uk-UA" sz="3600" b="1" dirty="0"/>
                    </a:p>
                  </a:txBody>
                  <a:tcPr/>
                </a:tc>
              </a:tr>
              <a:tr h="618975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21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22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23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24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25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26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27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28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29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30</a:t>
                      </a:r>
                      <a:endParaRPr lang="uk-UA" sz="3600" b="1" dirty="0"/>
                    </a:p>
                  </a:txBody>
                  <a:tcPr/>
                </a:tc>
              </a:tr>
              <a:tr h="618975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31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32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33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34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35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36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37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38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39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40</a:t>
                      </a:r>
                      <a:endParaRPr lang="uk-UA" sz="3600" b="1" dirty="0"/>
                    </a:p>
                  </a:txBody>
                  <a:tcPr/>
                </a:tc>
              </a:tr>
              <a:tr h="618975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41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42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43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44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45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46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47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48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49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50</a:t>
                      </a:r>
                      <a:endParaRPr lang="uk-UA" sz="3600" b="1" dirty="0"/>
                    </a:p>
                  </a:txBody>
                  <a:tcPr/>
                </a:tc>
              </a:tr>
              <a:tr h="618975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51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52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53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54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55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56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57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58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59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60</a:t>
                      </a:r>
                      <a:endParaRPr lang="uk-UA" sz="3600" b="1" dirty="0"/>
                    </a:p>
                  </a:txBody>
                  <a:tcPr/>
                </a:tc>
              </a:tr>
              <a:tr h="618975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61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62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63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64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65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66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67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68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69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70</a:t>
                      </a:r>
                      <a:endParaRPr lang="uk-UA" sz="3600" b="1" dirty="0"/>
                    </a:p>
                  </a:txBody>
                  <a:tcPr/>
                </a:tc>
              </a:tr>
              <a:tr h="618975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71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72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73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74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75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76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77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78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79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80</a:t>
                      </a:r>
                      <a:endParaRPr lang="uk-UA" sz="3600" b="1" dirty="0"/>
                    </a:p>
                  </a:txBody>
                  <a:tcPr/>
                </a:tc>
              </a:tr>
              <a:tr h="618975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81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82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83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84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85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86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87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88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89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90</a:t>
                      </a:r>
                      <a:endParaRPr lang="uk-UA" sz="3600" b="1" dirty="0"/>
                    </a:p>
                  </a:txBody>
                  <a:tcPr/>
                </a:tc>
              </a:tr>
              <a:tr h="1026577"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91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92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93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94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95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96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97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98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99</a:t>
                      </a:r>
                      <a:endParaRPr lang="uk-UA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3600" b="1" dirty="0" smtClean="0"/>
                        <a:t>100</a:t>
                      </a:r>
                      <a:endParaRPr lang="uk-UA" sz="3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43037" y="3283426"/>
          <a:ext cx="6257925" cy="1159510"/>
        </p:xfrm>
        <a:graphic>
          <a:graphicData uri="http://schemas.openxmlformats.org/drawingml/2006/table">
            <a:tbl>
              <a:tblPr/>
              <a:tblGrid>
                <a:gridCol w="625475"/>
                <a:gridCol w="625475"/>
                <a:gridCol w="625475"/>
                <a:gridCol w="625475"/>
                <a:gridCol w="625475"/>
                <a:gridCol w="626110"/>
                <a:gridCol w="626110"/>
                <a:gridCol w="626110"/>
                <a:gridCol w="626110"/>
                <a:gridCol w="626110"/>
              </a:tblGrid>
              <a:tr h="471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 41    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http://i013.radikal.ru/1108/49/db0e77be16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002" cy="6992632"/>
          </a:xfrm>
          <a:prstGeom prst="rect">
            <a:avLst/>
          </a:prstGeom>
          <a:noFill/>
        </p:spPr>
      </p:pic>
      <p:pic>
        <p:nvPicPr>
          <p:cNvPr id="5" name="Рисунок 4" descr="https://encrypted-tbn3.gstatic.com/images?q=tbn:ANd9GcQ-3NEnHFjMRST7lLWwtDSfJpP3HC6Uz8DLrPc7eH37PriQEnC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48680"/>
            <a:ext cx="2808312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07904" y="692696"/>
            <a:ext cx="5306837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solidFill>
                  <a:srgbClr val="FF0000"/>
                </a:solidFill>
              </a:rPr>
              <a:t>Самостійна робота</a:t>
            </a:r>
          </a:p>
          <a:p>
            <a:endParaRPr lang="uk-UA" sz="3200" b="1" dirty="0" smtClean="0">
              <a:solidFill>
                <a:srgbClr val="FF0000"/>
              </a:solidFill>
            </a:endParaRPr>
          </a:p>
          <a:p>
            <a:r>
              <a:rPr lang="uk-UA" sz="4000" b="1" dirty="0" smtClean="0">
                <a:solidFill>
                  <a:srgbClr val="00B050"/>
                </a:solidFill>
              </a:rPr>
              <a:t>Встав пропущені числа</a:t>
            </a:r>
            <a:endParaRPr lang="uk-UA" sz="4000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043610" y="2852936"/>
          <a:ext cx="7416820" cy="2016224"/>
        </p:xfrm>
        <a:graphic>
          <a:graphicData uri="http://schemas.openxmlformats.org/drawingml/2006/table">
            <a:tbl>
              <a:tblPr/>
              <a:tblGrid>
                <a:gridCol w="741308"/>
                <a:gridCol w="741308"/>
                <a:gridCol w="741308"/>
                <a:gridCol w="741308"/>
                <a:gridCol w="741308"/>
                <a:gridCol w="742056"/>
                <a:gridCol w="742056"/>
                <a:gridCol w="742056"/>
                <a:gridCol w="742056"/>
                <a:gridCol w="742056"/>
              </a:tblGrid>
              <a:tr h="973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Calibri"/>
                          <a:ea typeface="Calibri"/>
                          <a:cs typeface="Times New Roman"/>
                        </a:rPr>
                        <a:t>41    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28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500" b="1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500" b="1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43037" y="3283426"/>
          <a:ext cx="6257925" cy="1159510"/>
        </p:xfrm>
        <a:graphic>
          <a:graphicData uri="http://schemas.openxmlformats.org/drawingml/2006/table">
            <a:tbl>
              <a:tblPr/>
              <a:tblGrid>
                <a:gridCol w="625475"/>
                <a:gridCol w="625475"/>
                <a:gridCol w="625475"/>
                <a:gridCol w="625475"/>
                <a:gridCol w="625475"/>
                <a:gridCol w="626110"/>
                <a:gridCol w="626110"/>
                <a:gridCol w="626110"/>
                <a:gridCol w="626110"/>
                <a:gridCol w="626110"/>
              </a:tblGrid>
              <a:tr h="471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 41    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7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600" b="1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uk-UA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2" descr="http://i013.radikal.ru/1108/49/db0e77be16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002" cy="6992632"/>
          </a:xfrm>
          <a:prstGeom prst="rect">
            <a:avLst/>
          </a:prstGeom>
          <a:noFill/>
        </p:spPr>
      </p:pic>
      <p:pic>
        <p:nvPicPr>
          <p:cNvPr id="5" name="Рисунок 4" descr="https://encrypted-tbn3.gstatic.com/images?q=tbn:ANd9GcQ-3NEnHFjMRST7lLWwtDSfJpP3HC6Uz8DLrPc7eH37PriQEnC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92696"/>
            <a:ext cx="237626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707904" y="692696"/>
            <a:ext cx="28825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solidFill>
                  <a:srgbClr val="00B050"/>
                </a:solidFill>
              </a:rPr>
              <a:t>Перевіримо</a:t>
            </a:r>
            <a:endParaRPr lang="uk-UA" sz="4000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827584" y="2924944"/>
          <a:ext cx="7848870" cy="1902644"/>
        </p:xfrm>
        <a:graphic>
          <a:graphicData uri="http://schemas.openxmlformats.org/drawingml/2006/table">
            <a:tbl>
              <a:tblPr/>
              <a:tblGrid>
                <a:gridCol w="784491"/>
                <a:gridCol w="784491"/>
                <a:gridCol w="784491"/>
                <a:gridCol w="784491"/>
                <a:gridCol w="784491"/>
                <a:gridCol w="785283"/>
                <a:gridCol w="785283"/>
                <a:gridCol w="785283"/>
                <a:gridCol w="785283"/>
                <a:gridCol w="785283"/>
              </a:tblGrid>
              <a:tr h="7388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41    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uk-UA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uk-UA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46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uk-UA" sz="4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uk-UA" sz="4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uk-UA" sz="4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 b="1" dirty="0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uk-UA" sz="4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uk-UA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4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uk-UA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uk-UA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b="1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uk-UA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401" marR="664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http://i013.radikal.ru/1108/49/db0e77be16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002" cy="69926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31640" y="404664"/>
            <a:ext cx="70780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9600" b="1" dirty="0" smtClean="0">
                <a:solidFill>
                  <a:srgbClr val="FF0000"/>
                </a:solidFill>
              </a:rPr>
              <a:t>10 – десяток </a:t>
            </a:r>
            <a:endParaRPr lang="uk-UA" sz="96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Gorokhiv\Desktop\matematyka-bogdanovych1klas-113-638.jpg"/>
          <p:cNvPicPr>
            <a:picLocks noChangeAspect="1" noChangeArrowheads="1"/>
          </p:cNvPicPr>
          <p:nvPr/>
        </p:nvPicPr>
        <p:blipFill>
          <a:blip r:embed="rId3" cstate="print"/>
          <a:srcRect l="16740" t="11771" r="74910" b="82549"/>
          <a:stretch>
            <a:fillRect/>
          </a:stretch>
        </p:blipFill>
        <p:spPr bwMode="auto">
          <a:xfrm>
            <a:off x="467544" y="1904627"/>
            <a:ext cx="1440160" cy="1452365"/>
          </a:xfrm>
          <a:prstGeom prst="rect">
            <a:avLst/>
          </a:prstGeom>
          <a:noFill/>
        </p:spPr>
      </p:pic>
      <p:pic>
        <p:nvPicPr>
          <p:cNvPr id="7" name="Picture 2" descr="C:\Users\Ольга\Downloads\3121142P.jpg"/>
          <p:cNvPicPr>
            <a:picLocks noChangeAspect="1" noChangeArrowheads="1"/>
          </p:cNvPicPr>
          <p:nvPr/>
        </p:nvPicPr>
        <p:blipFill>
          <a:blip r:embed="rId4" cstate="print"/>
          <a:srcRect t="38503"/>
          <a:stretch>
            <a:fillRect/>
          </a:stretch>
        </p:blipFill>
        <p:spPr bwMode="auto">
          <a:xfrm>
            <a:off x="4860032" y="2132856"/>
            <a:ext cx="3810000" cy="1494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C:\Users\Ольга\Downloads\Photo_Load.gif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EE0EE"/>
              </a:clrFrom>
              <a:clrTo>
                <a:srgbClr val="CEE0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60032" y="4077072"/>
            <a:ext cx="331152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http://da.coolreferat.com.ua/nuda/navchalenij-posibnik-3-ye-vidannya-pereroblene-i-dopovnene-ter/12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79712" y="5085184"/>
            <a:ext cx="3019127" cy="1080120"/>
          </a:xfrm>
          <a:prstGeom prst="rect">
            <a:avLst/>
          </a:prstGeom>
          <a:noFill/>
        </p:spPr>
      </p:pic>
      <p:pic>
        <p:nvPicPr>
          <p:cNvPr id="11267" name="Picture 3" descr="C:\Users\Gorokhiv\Desktop\hello_html_305e72ff.jpg"/>
          <p:cNvPicPr>
            <a:picLocks noChangeAspect="1" noChangeArrowheads="1"/>
          </p:cNvPicPr>
          <p:nvPr/>
        </p:nvPicPr>
        <p:blipFill>
          <a:blip r:embed="rId7" cstate="print"/>
          <a:srcRect r="64291"/>
          <a:stretch>
            <a:fillRect/>
          </a:stretch>
        </p:blipFill>
        <p:spPr bwMode="auto">
          <a:xfrm>
            <a:off x="3059832" y="1772816"/>
            <a:ext cx="1579012" cy="2835240"/>
          </a:xfrm>
          <a:prstGeom prst="rect">
            <a:avLst/>
          </a:prstGeom>
          <a:noFill/>
        </p:spPr>
      </p:pic>
      <p:pic>
        <p:nvPicPr>
          <p:cNvPr id="11268" name="Picture 4" descr="C:\Users\Gorokhiv\Desktop\завантаження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1" y="3356992"/>
            <a:ext cx="2835315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Picture 2" descr="http://i013.radikal.ru/1108/49/db0e77be16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8002" cy="69926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692696"/>
            <a:ext cx="78676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600" b="1" dirty="0" smtClean="0">
                <a:solidFill>
                  <a:srgbClr val="FF0000"/>
                </a:solidFill>
              </a:rPr>
              <a:t>Полічимо десятками</a:t>
            </a:r>
            <a:endParaRPr lang="uk-UA" sz="6600" b="1" dirty="0">
              <a:solidFill>
                <a:srgbClr val="FF0000"/>
              </a:solidFill>
            </a:endParaRPr>
          </a:p>
        </p:txBody>
      </p:sp>
      <p:pic>
        <p:nvPicPr>
          <p:cNvPr id="9218" name="Picture 2" descr="C:\Users\Gorokhiv\Desktop\hello_html_305e72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149080"/>
            <a:ext cx="3238500" cy="2076450"/>
          </a:xfrm>
          <a:prstGeom prst="rect">
            <a:avLst/>
          </a:prstGeom>
          <a:noFill/>
        </p:spPr>
      </p:pic>
      <p:pic>
        <p:nvPicPr>
          <p:cNvPr id="9219" name="Picture 3" descr="C:\Users\Gorokhiv\Desktop\hello_html_305e72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060848"/>
            <a:ext cx="3238500" cy="2076450"/>
          </a:xfrm>
          <a:prstGeom prst="rect">
            <a:avLst/>
          </a:prstGeom>
          <a:noFill/>
        </p:spPr>
      </p:pic>
      <p:pic>
        <p:nvPicPr>
          <p:cNvPr id="9220" name="Picture 4" descr="C:\Users\Gorokhiv\Desktop\hello_html_305e72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060848"/>
            <a:ext cx="3238500" cy="2076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371600"/>
            <a:ext cx="8153400" cy="3429000"/>
          </a:xfrm>
        </p:spPr>
        <p:txBody>
          <a:bodyPr>
            <a:noAutofit/>
          </a:bodyPr>
          <a:lstStyle/>
          <a:p>
            <a:pPr eaLnBrk="1" hangingPunct="1">
              <a:lnSpc>
                <a:spcPct val="160000"/>
              </a:lnSpc>
              <a:defRPr/>
            </a:pPr>
            <a:r>
              <a:rPr lang="uk-UA" sz="4800" b="1" dirty="0" smtClean="0">
                <a:solidFill>
                  <a:srgbClr val="FF0000"/>
                </a:solidFill>
                <a:latin typeface="Cambria" pitchFamily="18" charset="0"/>
              </a:rPr>
              <a:t>Дякую за старанність і працьовитість!</a:t>
            </a:r>
            <a:br>
              <a:rPr lang="uk-UA" sz="4800" b="1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uk-UA" sz="4800" b="1" dirty="0" smtClean="0">
                <a:solidFill>
                  <a:srgbClr val="FF0000"/>
                </a:solidFill>
                <a:latin typeface="Cambria" pitchFamily="18" charset="0"/>
              </a:rPr>
              <a:t>Так тримати!</a:t>
            </a:r>
            <a:endParaRPr lang="ru-RU" sz="4800" b="1" dirty="0" smtClean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17411" name="Picture 5" descr="MC90044506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5" descr="b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708920"/>
            <a:ext cx="2299494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82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2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175</Words>
  <Application>Microsoft Office PowerPoint</Application>
  <PresentationFormat>Экран (4:3)</PresentationFormat>
  <Paragraphs>163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старанність і працьовитість! Так тримати!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homeuser</dc:creator>
  <cp:lastModifiedBy>Liliya</cp:lastModifiedBy>
  <cp:revision>33</cp:revision>
  <dcterms:created xsi:type="dcterms:W3CDTF">2013-04-11T19:58:11Z</dcterms:created>
  <dcterms:modified xsi:type="dcterms:W3CDTF">2020-03-30T14:42:28Z</dcterms:modified>
</cp:coreProperties>
</file>