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72" r:id="rId4"/>
    <p:sldId id="259" r:id="rId5"/>
    <p:sldId id="256" r:id="rId6"/>
    <p:sldId id="273" r:id="rId7"/>
    <p:sldId id="274" r:id="rId8"/>
    <p:sldId id="260" r:id="rId9"/>
    <p:sldId id="269" r:id="rId10"/>
    <p:sldId id="264" r:id="rId11"/>
    <p:sldId id="26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b="1" dirty="0" smtClean="0">
                <a:solidFill>
                  <a:srgbClr val="FF0000"/>
                </a:solidFill>
              </a:rPr>
              <a:t>Девіз  уроку: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731968" cy="4739357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Не  просто  слухати,  а  чути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Не  просто  дивитися,  а  бачити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Не  просто відповідати,  а  міркувати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Дружно  й  плідно  працювати.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Моя папка\Для роботи\КАРТИНКИ\КАРТИНКИ------РІЗНЕ\0_72835_5ae34aa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987824" cy="249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latin typeface="Georgia" pitchFamily="18" charset="0"/>
              </a:rPr>
              <a:t>допоможіть вовчику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D:\Моя папка\для роботи\КАРТИНКИ\kolobok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384376" cy="4333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51920" y="1540242"/>
            <a:ext cx="52920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Настала</a:t>
            </a:r>
            <a:r>
              <a:rPr kumimoji="0" lang="uk-UA" sz="3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 весна. Задзюрчали  струмочки.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i="1" baseline="0" dirty="0" smtClean="0">
                <a:latin typeface="Georgia" pitchFamily="18" charset="0"/>
                <a:cs typeface="Arial" pitchFamily="34" charset="0"/>
              </a:rPr>
              <a:t>Перешіптуються</a:t>
            </a:r>
            <a:r>
              <a:rPr lang="uk-UA" sz="3600" i="1" dirty="0" smtClean="0">
                <a:latin typeface="Georgia" pitchFamily="18" charset="0"/>
                <a:cs typeface="Arial" pitchFamily="34" charset="0"/>
              </a:rPr>
              <a:t>  квіточки.  Защебетали  пташки.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5892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Довідка:  </a:t>
            </a:r>
            <a:r>
              <a:rPr lang="uk-UA" sz="3200" dirty="0" smtClean="0">
                <a:solidFill>
                  <a:srgbClr val="002060"/>
                </a:solidFill>
              </a:rPr>
              <a:t>голосно,  радісно,  нарешті,  ясно,  весело,  ніжно.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Georgia" pitchFamily="18" charset="0"/>
              </a:rPr>
              <a:t>Допоможіть зайчику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23928" y="1321893"/>
            <a:ext cx="52200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йчик склав речення, та не розуміє, чи правильно: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Гілку  сів  </a:t>
            </a:r>
            <a:r>
              <a:rPr lang="uk-UA" sz="3600" b="1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зещебетав</a:t>
            </a:r>
            <a:r>
              <a:rPr lang="uk-UA" sz="3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шпак  і на весело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6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Що потрібно змінити у реченні?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dirty="0" smtClean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8434" name="Picture 2" descr="D:\Моя папка\для роботи\КАРТИНКИ\kolobok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383654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я папка\для роботи\КАРТИНКИ\Казки\index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976"/>
            <a:ext cx="2555776" cy="2156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оя папка\для роботи\КАРТИНКИ\kolobok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1237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Моя папка\для роботи\КАРТИНКИ\kolobok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18925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D:\Моя папка\Для роботи\КАРТИНКИ\КАРТИНКИ------РІЗНЕ\0_72835_5ae34aa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911" y="4653136"/>
            <a:ext cx="2638089" cy="2204864"/>
          </a:xfrm>
          <a:prstGeom prst="rect">
            <a:avLst/>
          </a:prstGeom>
          <a:noFill/>
        </p:spPr>
      </p:pic>
      <p:pic>
        <p:nvPicPr>
          <p:cNvPr id="8" name="Picture 2" descr="D:\Моя папка\для роботи\КАРТИНКИ\kolobok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20688"/>
            <a:ext cx="1800200" cy="2304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568" y="31409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  <a:latin typeface="Monotype Corsiva" pitchFamily="66" charset="0"/>
              </a:rPr>
              <a:t>Дякуємо  за  роботу!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Georgia" pitchFamily="18" charset="0"/>
              </a:rPr>
              <a:t>Відгадайте, хто 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Я— </a:t>
            </a:r>
            <a:r>
              <a:rPr lang="ru-RU" i="1" dirty="0" err="1" smtClean="0">
                <a:latin typeface="Georgia" pitchFamily="18" charset="0"/>
              </a:rPr>
              <a:t>клубочок</a:t>
            </a:r>
            <a:r>
              <a:rPr lang="ru-RU" i="1" dirty="0" smtClean="0">
                <a:latin typeface="Georgia" pitchFamily="18" charset="0"/>
              </a:rPr>
              <a:t> не </a:t>
            </a:r>
            <a:r>
              <a:rPr lang="ru-RU" i="1" dirty="0" err="1" smtClean="0">
                <a:latin typeface="Georgia" pitchFamily="18" charset="0"/>
              </a:rPr>
              <a:t>простий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Я— </a:t>
            </a:r>
            <a:r>
              <a:rPr lang="ru-RU" i="1" dirty="0" err="1" smtClean="0">
                <a:latin typeface="Georgia" pitchFamily="18" charset="0"/>
              </a:rPr>
              <a:t>клубочок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чарівний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Я </a:t>
            </a:r>
            <a:r>
              <a:rPr lang="ru-RU" i="1" dirty="0" err="1" smtClean="0">
                <a:latin typeface="Georgia" pitchFamily="18" charset="0"/>
              </a:rPr>
              <a:t>тобі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допоможу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І дорогу покажу.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Я </a:t>
            </a:r>
            <a:r>
              <a:rPr lang="ru-RU" i="1" dirty="0" err="1" smtClean="0">
                <a:latin typeface="Georgia" pitchFamily="18" charset="0"/>
              </a:rPr>
              <a:t>від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діда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утік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І </a:t>
            </a:r>
            <a:r>
              <a:rPr lang="ru-RU" i="1" dirty="0" err="1" smtClean="0">
                <a:latin typeface="Georgia" pitchFamily="18" charset="0"/>
              </a:rPr>
              <a:t>від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баби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утік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Georgia" pitchFamily="18" charset="0"/>
              </a:rPr>
              <a:t>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тепер</a:t>
            </a:r>
            <a:r>
              <a:rPr lang="ru-RU" i="1" dirty="0" smtClean="0">
                <a:latin typeface="Georgia" pitchFamily="18" charset="0"/>
              </a:rPr>
              <a:t> за мною </a:t>
            </a:r>
            <a:r>
              <a:rPr lang="ru-RU" i="1" dirty="0" err="1" smtClean="0">
                <a:latin typeface="Georgia" pitchFamily="18" charset="0"/>
              </a:rPr>
              <a:t>йди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І </a:t>
            </a:r>
            <a:r>
              <a:rPr lang="ru-RU" i="1" dirty="0" err="1" smtClean="0">
                <a:latin typeface="Georgia" pitchFamily="18" charset="0"/>
              </a:rPr>
              <a:t>знання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собі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знайди</a:t>
            </a:r>
            <a:r>
              <a:rPr lang="ru-RU" i="1" dirty="0" smtClean="0">
                <a:latin typeface="Georgia" pitchFamily="18" charset="0"/>
              </a:rPr>
              <a:t>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D:\Моя папка\для роботи\КАРТИНКИ\Казки\index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92577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Запитання - відповідь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Яку  частину  мови  ми  розпочали  вивчати  на  минулому  уроці?</a:t>
            </a:r>
          </a:p>
          <a:p>
            <a:r>
              <a:rPr lang="uk-UA" dirty="0" smtClean="0"/>
              <a:t>Чи  змінна  ця  частина  мови?</a:t>
            </a:r>
          </a:p>
          <a:p>
            <a:r>
              <a:rPr lang="uk-UA" dirty="0" smtClean="0"/>
              <a:t>На  які  питання  вона  відповідає?</a:t>
            </a:r>
          </a:p>
          <a:p>
            <a:r>
              <a:rPr lang="uk-UA" dirty="0" smtClean="0"/>
              <a:t>Якої  частини  слова  не  мають  прислівники?  </a:t>
            </a:r>
            <a:endParaRPr lang="ru-RU" dirty="0"/>
          </a:p>
        </p:txBody>
      </p:sp>
      <p:pic>
        <p:nvPicPr>
          <p:cNvPr id="4" name="Picture 2" descr="D:\Моя папка\для роботи\КАРТИНКИ\Казки\index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790" y="4061636"/>
            <a:ext cx="3314210" cy="279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7308304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Хвилинка каліграфії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8964488" cy="47971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sz="6600" b="1" i="1" dirty="0" err="1" smtClean="0">
                <a:solidFill>
                  <a:srgbClr val="002060"/>
                </a:solidFill>
                <a:latin typeface="Georgia" pitchFamily="18" charset="0"/>
              </a:rPr>
              <a:t>Лі</a:t>
            </a:r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6600" b="1" i="1" dirty="0" err="1" smtClean="0">
                <a:solidFill>
                  <a:srgbClr val="002060"/>
                </a:solidFill>
                <a:latin typeface="Georgia" pitchFamily="18" charset="0"/>
              </a:rPr>
              <a:t>ів</a:t>
            </a:r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  во  ор  </a:t>
            </a:r>
            <a:r>
              <a:rPr lang="ru-RU" sz="6600" b="1" i="1" dirty="0" err="1" smtClean="0">
                <a:solidFill>
                  <a:srgbClr val="002060"/>
                </a:solidFill>
                <a:latin typeface="Georgia" pitchFamily="18" charset="0"/>
              </a:rPr>
              <a:t>уч</a:t>
            </a:r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endParaRPr lang="ru-RU" sz="6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6600" b="1" dirty="0" smtClean="0">
                <a:solidFill>
                  <a:srgbClr val="002060"/>
                </a:solidFill>
                <a:latin typeface="Georgia" pitchFamily="18" charset="0"/>
              </a:rPr>
              <a:t>ліворуч  праворуч</a:t>
            </a:r>
          </a:p>
          <a:p>
            <a:pPr>
              <a:buNone/>
            </a:pPr>
            <a:r>
              <a:rPr lang="uk-UA" sz="6600" b="1" dirty="0" smtClean="0">
                <a:solidFill>
                  <a:srgbClr val="002060"/>
                </a:solidFill>
                <a:latin typeface="Georgia" pitchFamily="18" charset="0"/>
              </a:rPr>
              <a:t>  Праворуч  від  дороги  тягнувся  ліс,  а  ліворуч  протікала  річка.</a:t>
            </a:r>
          </a:p>
          <a:p>
            <a:pPr>
              <a:buNone/>
            </a:pPr>
            <a:endParaRPr lang="ru-RU" sz="6600" dirty="0">
              <a:latin typeface="Georgia" pitchFamily="18" charset="0"/>
            </a:endParaRPr>
          </a:p>
        </p:txBody>
      </p:sp>
      <p:pic>
        <p:nvPicPr>
          <p:cNvPr id="5" name="Рисунок 4" descr="Рисунок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2412776" cy="220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58200" cy="2808312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latin typeface="Georgia" pitchFamily="18" charset="0"/>
              </a:rPr>
              <a:t>ОДНОРІДНІ  ДРУГОРЯДНІ  ЧЛЕНИ  РЕЧЕННЯ,  ВИРАЖЕНІ  ПРИСЛІВНИКАМИ</a:t>
            </a:r>
            <a:endParaRPr lang="ru-RU" sz="6600" dirty="0">
              <a:latin typeface="Georgia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558924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dirty="0" smtClean="0">
                <a:solidFill>
                  <a:schemeClr val="tx2">
                    <a:shade val="75000"/>
                  </a:schemeClr>
                </a:solidFill>
                <a:latin typeface="Georgia" pitchFamily="18" charset="0"/>
              </a:rPr>
              <a:t>Підготувала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lang="uk-UA" noProof="0" dirty="0" err="1" smtClean="0">
                <a:solidFill>
                  <a:schemeClr val="tx2">
                    <a:shade val="75000"/>
                  </a:schemeClr>
                </a:solidFill>
                <a:latin typeface="Georgia" pitchFamily="18" charset="0"/>
              </a:rPr>
              <a:t>Винничук</a:t>
            </a:r>
            <a:r>
              <a:rPr lang="uk-UA" noProof="0" dirty="0" smtClean="0">
                <a:solidFill>
                  <a:schemeClr val="tx2">
                    <a:shade val="75000"/>
                  </a:schemeClr>
                </a:solidFill>
                <a:latin typeface="Georgia" pitchFamily="18" charset="0"/>
              </a:rPr>
              <a:t>  Лілія  Костянтинівна</a:t>
            </a: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вчитель початкових класів </a:t>
            </a:r>
            <a:r>
              <a:rPr lang="uk-UA" dirty="0" smtClean="0">
                <a:solidFill>
                  <a:schemeClr val="tx2">
                    <a:shade val="75000"/>
                  </a:schemeClr>
                </a:solidFill>
                <a:latin typeface="Georgia" pitchFamily="18" charset="0"/>
              </a:rPr>
              <a:t>КЗО  “СЗШ №98” ДМР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D:\Моя папка\Для роботи\КАРТИНКИ\КАРТИНКИ------РІЗНЕ\0_72835_5ae34aa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4360834"/>
            <a:ext cx="2987824" cy="2497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9"/>
            <a:ext cx="86868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Щогодини,  щоденно,  щотижня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Я  допомагаю  ближнім.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Вранці  я  по  хліб  зганяю,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Вдень  в  кімнаті  підмітаю,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Ввечері  я  за  газетами  сходжу,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І  залюбки  з  сестрою  посиджу.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Моя папка\для роботи\КАРТИНКИ\Казки\index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59910"/>
            <a:ext cx="2486626" cy="2098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 rot="21136775">
            <a:off x="722019" y="4827561"/>
            <a:ext cx="5451919" cy="136815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Знайдіть  прислівники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38416_images_1457641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3058082" cy="4525962"/>
          </a:xfrm>
        </p:spPr>
      </p:pic>
      <p:sp>
        <p:nvSpPr>
          <p:cNvPr id="5" name="TextBox 4"/>
          <p:cNvSpPr txBox="1"/>
          <p:nvPr/>
        </p:nvSpPr>
        <p:spPr>
          <a:xfrm>
            <a:off x="395536" y="508518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с. 169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9492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ПРАВИЛО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D:\Моя папка\для роботи\КАРТИНКИ\Казки\indexо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790" y="4061636"/>
            <a:ext cx="3314210" cy="2796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я папка\для роботи\КАРТИНКИ\Каз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19606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1259756"/>
            <a:ext cx="45365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Вправа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333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uk-UA" sz="3600" dirty="0" smtClean="0">
                <a:latin typeface="Georgia" pitchFamily="18" charset="0"/>
                <a:cs typeface="Times New Roman" pitchFamily="18" charset="0"/>
              </a:rPr>
              <a:t>Прочитай  висловлювання.  Поясни,  як  ти  їх  розумієш.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Спиши.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 Підкресли  в  них  прислівники.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хвилинка відпочинку з лисичкою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5" descr="188423422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17578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264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Georgia</vt:lpstr>
      <vt:lpstr>Monotype Corsiva</vt:lpstr>
      <vt:lpstr>Times New Roman</vt:lpstr>
      <vt:lpstr>Wingdings</vt:lpstr>
      <vt:lpstr>Wingdings 2</vt:lpstr>
      <vt:lpstr>Трек</vt:lpstr>
      <vt:lpstr>              Девіз  уроку:</vt:lpstr>
      <vt:lpstr>Відгадайте, хто я</vt:lpstr>
      <vt:lpstr>Запитання - відповідь</vt:lpstr>
      <vt:lpstr>Хвилинка каліграфії</vt:lpstr>
      <vt:lpstr>ОДНОРІДНІ  ДРУГОРЯДНІ  ЧЛЕНИ  РЕЧЕННЯ,  ВИРАЖЕНІ  ПРИСЛІВНИКАМИ</vt:lpstr>
      <vt:lpstr>Презентация PowerPoint</vt:lpstr>
      <vt:lpstr>Презентация PowerPoint</vt:lpstr>
      <vt:lpstr>Презентация PowerPoint</vt:lpstr>
      <vt:lpstr>хвилинка відпочинку з лисичкою</vt:lpstr>
      <vt:lpstr>допоможіть вовчику</vt:lpstr>
      <vt:lpstr>Допоможіть зайчику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речення</dc:title>
  <dc:creator>Irina</dc:creator>
  <cp:lastModifiedBy>Home</cp:lastModifiedBy>
  <cp:revision>53</cp:revision>
  <dcterms:created xsi:type="dcterms:W3CDTF">2013-12-11T17:34:21Z</dcterms:created>
  <dcterms:modified xsi:type="dcterms:W3CDTF">2020-04-14T13:01:20Z</dcterms:modified>
</cp:coreProperties>
</file>