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F2C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7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00392" cy="183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працю</a:t>
            </a:r>
            <a:r>
              <a:rPr lang="uk-UA" dirty="0" smtClean="0"/>
              <a:t>є наш </a:t>
            </a:r>
            <a:r>
              <a:rPr lang="uk-UA" dirty="0" err="1" smtClean="0"/>
              <a:t>орагнізм</a:t>
            </a: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 smtClean="0">
                <a:solidFill>
                  <a:srgbClr val="00359E"/>
                </a:solidFill>
              </a:rPr>
              <a:t>Системи органів тіла людини та їх значення для життя людини.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733256"/>
            <a:ext cx="6400800" cy="694928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Природознавство 3 клас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Людина – частина живої природи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Вона вміє мислити, </a:t>
            </a:r>
            <a:r>
              <a:rPr lang="uk-UA" dirty="0" smtClean="0">
                <a:solidFill>
                  <a:srgbClr val="7030A0"/>
                </a:solidFill>
              </a:rPr>
              <a:t>висловлювати свої думки за допомогою мовлення, </a:t>
            </a:r>
            <a:r>
              <a:rPr lang="uk-UA" dirty="0" smtClean="0">
                <a:solidFill>
                  <a:srgbClr val="274F2C"/>
                </a:solidFill>
              </a:rPr>
              <a:t>свідомо працювати.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Мислення і мовлення – це основне, </a:t>
            </a:r>
            <a:r>
              <a:rPr lang="uk-UA" dirty="0">
                <a:solidFill>
                  <a:srgbClr val="C00000"/>
                </a:solidFill>
              </a:rPr>
              <a:t>щ</a:t>
            </a:r>
            <a:r>
              <a:rPr lang="uk-UA" dirty="0" smtClean="0">
                <a:solidFill>
                  <a:srgbClr val="C00000"/>
                </a:solidFill>
              </a:rPr>
              <a:t>о відрізняє людину від тварини.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4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Що таке організм?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Організм людини складається  з частин – </a:t>
            </a:r>
            <a:r>
              <a:rPr lang="uk-UA" dirty="0" smtClean="0">
                <a:solidFill>
                  <a:srgbClr val="FF0000"/>
                </a:solidFill>
              </a:rPr>
              <a:t>ОРГАНІВ 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82883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Орган</a:t>
            </a:r>
            <a:r>
              <a:rPr lang="ru-RU" sz="3200" b="1" dirty="0"/>
              <a:t> (</a:t>
            </a:r>
            <a:r>
              <a:rPr lang="ru-RU" sz="3200" b="1" dirty="0" err="1"/>
              <a:t>від</a:t>
            </a:r>
            <a:r>
              <a:rPr lang="ru-RU" sz="3200" b="1" dirty="0"/>
              <a:t> др.-</a:t>
            </a:r>
            <a:r>
              <a:rPr lang="ru-RU" sz="3200" b="1" dirty="0" err="1"/>
              <a:t>грец</a:t>
            </a:r>
            <a:r>
              <a:rPr lang="ru-RU" sz="3200" b="1" dirty="0"/>
              <a:t>. </a:t>
            </a:r>
            <a:r>
              <a:rPr lang="el-GR" sz="3200" b="1" dirty="0"/>
              <a:t>ὄργανον — </a:t>
            </a:r>
            <a:r>
              <a:rPr lang="ru-RU" sz="3200" b="1" dirty="0" err="1">
                <a:solidFill>
                  <a:srgbClr val="002060"/>
                </a:solidFill>
              </a:rPr>
              <a:t>знаряддя</a:t>
            </a:r>
            <a:r>
              <a:rPr lang="ru-RU" sz="3200" b="1" dirty="0"/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інструмент</a:t>
            </a:r>
            <a:r>
              <a:rPr lang="ru-RU" sz="3200" b="1" dirty="0"/>
              <a:t>) — </a:t>
            </a:r>
            <a:r>
              <a:rPr lang="ru-RU" sz="3200" b="1" dirty="0" err="1"/>
              <a:t>частина</a:t>
            </a:r>
            <a:r>
              <a:rPr lang="ru-RU" sz="3200" b="1" dirty="0"/>
              <a:t> </a:t>
            </a:r>
            <a:r>
              <a:rPr lang="ru-RU" sz="3200" b="1" dirty="0" err="1"/>
              <a:t>тіла</a:t>
            </a:r>
            <a:r>
              <a:rPr lang="ru-RU" sz="3200" b="1" dirty="0"/>
              <a:t> </a:t>
            </a:r>
            <a:r>
              <a:rPr lang="ru-RU" sz="3200" b="1" dirty="0" err="1"/>
              <a:t>певної</a:t>
            </a:r>
            <a:r>
              <a:rPr lang="ru-RU" sz="3200" b="1" dirty="0"/>
              <a:t> </a:t>
            </a:r>
            <a:r>
              <a:rPr lang="ru-RU" sz="3200" b="1" dirty="0" err="1"/>
              <a:t>форми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з </a:t>
            </a:r>
            <a:r>
              <a:rPr lang="ru-RU" sz="3200" b="1" dirty="0" err="1"/>
              <a:t>однакових</a:t>
            </a:r>
            <a:r>
              <a:rPr lang="ru-RU" sz="3200" b="1" dirty="0"/>
              <a:t> </a:t>
            </a:r>
            <a:r>
              <a:rPr lang="ru-RU" sz="3200" b="1" dirty="0" err="1"/>
              <a:t>груп</a:t>
            </a:r>
            <a:r>
              <a:rPr lang="ru-RU" sz="3200" b="1" dirty="0"/>
              <a:t> тканин і </a:t>
            </a:r>
            <a:r>
              <a:rPr lang="ru-RU" sz="3200" b="1" dirty="0" err="1"/>
              <a:t>виконує</a:t>
            </a:r>
            <a:r>
              <a:rPr lang="ru-RU" sz="3200" b="1" dirty="0"/>
              <a:t> </a:t>
            </a:r>
            <a:r>
              <a:rPr lang="ru-RU" sz="3200" b="1" dirty="0" err="1"/>
              <a:t>певні</a:t>
            </a:r>
            <a:r>
              <a:rPr lang="ru-RU" sz="3200" b="1" dirty="0"/>
              <a:t> </a:t>
            </a:r>
            <a:r>
              <a:rPr lang="ru-RU" sz="3200" b="1" dirty="0" err="1"/>
              <a:t>функції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86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¿ÑÐ¸ÑÐ¾Ð´Ð¾Ð·Ð½Ð°Ð²ÑÑÐ²Ð¾ 3 ÐºÐ»Ð°Ñ Ð¾ÑÐ³Ð°Ð½ÑÐ·Ð¼ Ð»ÑÐ´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ÐÐ°ÑÑÐ¸Ð½ÐºÐ¸ Ð¿Ð¾ Ð·Ð°Ð¿ÑÐ¾ÑÑ Ð¿ÑÐ¸ÑÐ¾Ð´Ð¾Ð·Ð½Ð°Ð²ÑÑÐ²Ð¾ 3 ÐºÐ»Ð°Ñ Ð¾ÑÐ³Ð°Ð½ÑÐ·Ð¼ Ð»ÑÐ´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6" y="620688"/>
            <a:ext cx="39988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0002" y="476672"/>
            <a:ext cx="467711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Увесь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організм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становить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єдине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ціле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 органи </a:t>
            </a:r>
          </a:p>
          <a:p>
            <a:pPr algn="ctr"/>
            <a:r>
              <a:rPr lang="uk-U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залежать </a:t>
            </a:r>
          </a:p>
          <a:p>
            <a:pPr algn="ctr"/>
            <a:r>
              <a:rPr lang="uk-U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від одного.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Органи, які виконують спільну роботу утворюють </a:t>
            </a:r>
            <a:r>
              <a:rPr lang="uk-UA" sz="6000" dirty="0" smtClean="0">
                <a:solidFill>
                  <a:srgbClr val="FF0000"/>
                </a:solidFill>
              </a:rPr>
              <a:t>систему органів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17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Система органів чуття  </a:t>
            </a:r>
            <a:r>
              <a:rPr lang="uk-UA" sz="5400" dirty="0" smtClean="0"/>
              <a:t>сприймає зміни у навколишньому середовищі</a:t>
            </a:r>
            <a:endParaRPr lang="ru-RU" sz="5400" dirty="0"/>
          </a:p>
        </p:txBody>
      </p:sp>
      <p:sp>
        <p:nvSpPr>
          <p:cNvPr id="3" name="AutoShape 2" descr="ÐÐ°ÑÑÐ¸Ð½ÐºÐ¸ Ð¿Ð¾ Ð·Ð°Ð¿ÑÐ¾ÑÑ ÑÐ»Ð¾Ð¿ÑÐ¸Ðº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43910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05" y="4509120"/>
            <a:ext cx="12073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зір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671" y="2949123"/>
            <a:ext cx="1919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3248" y="2852936"/>
            <a:ext cx="2339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дотик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8729" y="3140968"/>
            <a:ext cx="1777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4450" y="4509120"/>
            <a:ext cx="1980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смак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41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1503040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Травна система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перетравлює їжу,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забезпечує організм поживними речовинами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ÐÐ°ÑÑÐ¸Ð½ÐºÐ¸ Ð¿Ð¾ Ð·Ð°Ð¿ÑÐ¾ÑÑ ÑÑÐ°Ð²Ð½Ð° ÑÐ¸ÑÑÐµÐ¼Ð° 3 ÐºÐ»Ð°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3"/>
          <a:stretch/>
        </p:blipFill>
        <p:spPr bwMode="auto">
          <a:xfrm>
            <a:off x="2627784" y="2520805"/>
            <a:ext cx="2723146" cy="36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2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Система органів дихання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забезпечує газообмін між організмом і навколишнім середовищем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 bwMode="auto">
          <a:xfrm>
            <a:off x="2195736" y="2184713"/>
            <a:ext cx="391003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8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Кровоносна система </a:t>
            </a:r>
            <a:b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uk-UA" dirty="0" smtClean="0"/>
              <a:t>забезпечує органи поживними речовинами,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киснем,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перенесенням шкідливих речовин до органів виділення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68960"/>
            <a:ext cx="4911885" cy="421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9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Опорно-рухова система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надає міцність і форму тілу, </a:t>
            </a:r>
            <a:r>
              <a:rPr lang="uk-UA" dirty="0" smtClean="0">
                <a:solidFill>
                  <a:srgbClr val="FF0000"/>
                </a:solidFill>
              </a:rPr>
              <a:t>здійснює рухи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AutoShape 7" descr="ÐÐ°ÑÑÐ¸Ð½ÐºÐ¸ Ð¿Ð¾ Ð·Ð°Ð¿ÑÐ¾ÑÑ Ð¾Ð¿ÑÐ½Ð¾ ÑÑÑÐ¾Ð²Ð° ÑÐ¸ÑÑ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36218"/>
            <a:ext cx="4320480" cy="51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8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Нервова система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узгоджує роботу всіх органів й здійснює зв’язок із навколишнім середовищем</a:t>
            </a:r>
            <a:endParaRPr lang="ru-RU" dirty="0"/>
          </a:p>
        </p:txBody>
      </p:sp>
      <p:pic>
        <p:nvPicPr>
          <p:cNvPr id="19458" name="Picture 2" descr="ÐÐ°ÑÑÐ¸Ð½ÐºÐ¸ Ð¿Ð¾ Ð·Ð°Ð¿ÑÐ¾ÑÑ Ð½ÐµÑÐ²Ð¾Ð²Ð° ÑÐ¸ÑÑÐµ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190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Людина – частина живої природи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9456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6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7300" dirty="0" smtClean="0"/>
              <a:t>Увесь організм людини становить єдине ціле</a:t>
            </a: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26258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Людина  дихає, живиться, росте, народжує дітей, старіє і помирає</a:t>
            </a: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888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Людині потрібні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ÐÐ°ÑÑÐ¸Ð½ÐºÐ¸ Ð¿Ð¾ Ð·Ð°Ð¿ÑÐ¾ÑÑ Ð²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2" y="12687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10445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¿Ð¾Ð²ÑÑÑ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59251"/>
            <a:ext cx="31786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Людина вміє мислити, висловлювати свої думки за допомогою мовлення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ÐÐ°ÑÑÐ¸Ð½ÐºÐ¸ Ð¿Ð¾ Ð·Ð°Ð¿ÑÐ¾ÑÑ Ð»ÑÐ´Ð¸Ð½Ð° ÑÐ¾Ð·Ð¼Ð¾Ð²Ð»ÑÑ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8511"/>
            <a:ext cx="4608512" cy="52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Людина будує міста, села, дороги, досконалу техніку, створює машини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837921" cy="45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Людина мріє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8560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1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Людина  вивчає природу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ÐÐ°ÑÑÐ¸Ð½ÐºÐ¸ Ð¿Ð¾ Ð·Ð°Ð¿ÑÐ¾ÑÑ Ð»ÑÐ´Ð¸Ð½Ð° Ð²Ð¸Ð²ÑÐ°Ñ Ð¿ÑÐ¸ÑÐ¾Ð´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9" t="20634" b="32871"/>
          <a:stretch/>
        </p:blipFill>
        <p:spPr bwMode="auto">
          <a:xfrm>
            <a:off x="2051720" y="1628799"/>
            <a:ext cx="4536504" cy="40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Людина пізнає таємниці свого організму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AutoShape 2" descr="ÐÐ°ÑÑÐ¸Ð½ÐºÐ¸ Ð¿Ð¾ Ð·Ð°Ð¿ÑÐ¾ÑÑ Ð¾ÑÐ³Ð°Ð½ÑÐ·Ð¼ Ð»ÑÐ´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¾ÑÐ³Ð°Ð½ÑÐ·Ð¼ Ð»ÑÐ´Ð¸Ð½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0" t="24772" r="15971" b="24685"/>
          <a:stretch/>
        </p:blipFill>
        <p:spPr bwMode="auto">
          <a:xfrm>
            <a:off x="2267744" y="1772816"/>
            <a:ext cx="42885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5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146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Як працює наш орагнізм? Системи органів тіла людини та їх значення для життя людини. </vt:lpstr>
      <vt:lpstr>Людина – частина живої природи</vt:lpstr>
      <vt:lpstr>Людина  дихає, живиться, росте, народжує дітей, старіє і помирає</vt:lpstr>
      <vt:lpstr>Людині потрібні</vt:lpstr>
      <vt:lpstr>Людина вміє мислити, висловлювати свої думки за допомогою мовлення</vt:lpstr>
      <vt:lpstr>Людина будує міста, села, дороги, досконалу техніку, створює машини</vt:lpstr>
      <vt:lpstr>Людина мріє</vt:lpstr>
      <vt:lpstr>Людина  вивчає природу</vt:lpstr>
      <vt:lpstr>Людина пізнає таємниці свого організму</vt:lpstr>
      <vt:lpstr>Висновок  Людина – частина живої природи. Вона вміє мислити, висловлювати свої думки за допомогою мовлення, свідомо працювати. Мислення і мовлення – це основне, що відрізняє людину від тварини. </vt:lpstr>
      <vt:lpstr>Що таке організм? Організм людини складається  з частин – ОРГАНІВ . </vt:lpstr>
      <vt:lpstr>Презентация PowerPoint</vt:lpstr>
      <vt:lpstr>Органи, які виконують спільну роботу утворюють систему органів</vt:lpstr>
      <vt:lpstr>Система органів чуття  сприймає зміни у навколишньому середовищі</vt:lpstr>
      <vt:lpstr>Травна система   перетравлює їжу, забезпечує організм поживними речовинами</vt:lpstr>
      <vt:lpstr>Система органів дихання  забезпечує газообмін між організмом і навколишнім середовищем</vt:lpstr>
      <vt:lpstr>Кровоносна система  забезпечує органи поживними речовинами, киснем, перенесенням шкідливих речовин до органів виділення</vt:lpstr>
      <vt:lpstr>Опорно-рухова система  надає міцність і форму тілу, здійснює рухи</vt:lpstr>
      <vt:lpstr>Нервова система   узгоджує роботу всіх органів й здійснює зв’язок із навколишнім середовищем</vt:lpstr>
      <vt:lpstr>Висновок Увесь організм людини становить єдине ціле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Серргей</dc:creator>
  <cp:lastModifiedBy>Светлана</cp:lastModifiedBy>
  <cp:revision>12</cp:revision>
  <dcterms:created xsi:type="dcterms:W3CDTF">2019-04-07T06:16:23Z</dcterms:created>
  <dcterms:modified xsi:type="dcterms:W3CDTF">2020-04-22T12:54:26Z</dcterms:modified>
</cp:coreProperties>
</file>