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79786-B572-42E4-A59F-23CC2DED91F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2C76F-0CF2-468D-BB7A-A5F7591D9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CFF77-54C4-43D5-8EE7-6C52BCE468C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8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0"/>
          <p:cNvSpPr>
            <a:spLocks noChangeArrowheads="1"/>
          </p:cNvSpPr>
          <p:nvPr userDrawn="1"/>
        </p:nvSpPr>
        <p:spPr bwMode="auto">
          <a:xfrm>
            <a:off x="0" y="2133600"/>
            <a:ext cx="12192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5" name="Rectangle 311"/>
          <p:cNvSpPr>
            <a:spLocks noChangeArrowheads="1"/>
          </p:cNvSpPr>
          <p:nvPr userDrawn="1"/>
        </p:nvSpPr>
        <p:spPr bwMode="auto">
          <a:xfrm>
            <a:off x="0" y="4419600"/>
            <a:ext cx="12192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6" name="Rectangle 313"/>
          <p:cNvSpPr>
            <a:spLocks noChangeArrowheads="1"/>
          </p:cNvSpPr>
          <p:nvPr userDrawn="1"/>
        </p:nvSpPr>
        <p:spPr bwMode="auto">
          <a:xfrm>
            <a:off x="0" y="0"/>
            <a:ext cx="12192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" name="AutoShape 315"/>
          <p:cNvSpPr>
            <a:spLocks noChangeArrowheads="1"/>
          </p:cNvSpPr>
          <p:nvPr userDrawn="1"/>
        </p:nvSpPr>
        <p:spPr bwMode="gray">
          <a:xfrm>
            <a:off x="10566401" y="2209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8" name="AutoShape 316"/>
          <p:cNvSpPr>
            <a:spLocks noChangeArrowheads="1"/>
          </p:cNvSpPr>
          <p:nvPr userDrawn="1"/>
        </p:nvSpPr>
        <p:spPr bwMode="gray">
          <a:xfrm>
            <a:off x="7213601" y="838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9" name="AutoShape 317"/>
          <p:cNvSpPr>
            <a:spLocks noChangeArrowheads="1"/>
          </p:cNvSpPr>
          <p:nvPr userDrawn="1"/>
        </p:nvSpPr>
        <p:spPr bwMode="gray">
          <a:xfrm>
            <a:off x="11277601" y="1219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" name="AutoShape 318"/>
          <p:cNvSpPr>
            <a:spLocks noChangeArrowheads="1"/>
          </p:cNvSpPr>
          <p:nvPr userDrawn="1"/>
        </p:nvSpPr>
        <p:spPr bwMode="gray">
          <a:xfrm>
            <a:off x="10058401" y="1066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AutoShape 319"/>
          <p:cNvSpPr>
            <a:spLocks noChangeArrowheads="1"/>
          </p:cNvSpPr>
          <p:nvPr userDrawn="1"/>
        </p:nvSpPr>
        <p:spPr bwMode="gray">
          <a:xfrm>
            <a:off x="81280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2" name="AutoShape 320"/>
          <p:cNvSpPr>
            <a:spLocks noChangeArrowheads="1"/>
          </p:cNvSpPr>
          <p:nvPr userDrawn="1"/>
        </p:nvSpPr>
        <p:spPr bwMode="gray">
          <a:xfrm>
            <a:off x="11785601" y="1295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3" name="AutoShape 321"/>
          <p:cNvSpPr>
            <a:spLocks noChangeArrowheads="1"/>
          </p:cNvSpPr>
          <p:nvPr userDrawn="1"/>
        </p:nvSpPr>
        <p:spPr bwMode="gray">
          <a:xfrm>
            <a:off x="11684001" y="914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4" name="AutoShape 322"/>
          <p:cNvSpPr>
            <a:spLocks noChangeArrowheads="1"/>
          </p:cNvSpPr>
          <p:nvPr userDrawn="1"/>
        </p:nvSpPr>
        <p:spPr bwMode="gray">
          <a:xfrm>
            <a:off x="110744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5" name="AutoShape 323"/>
          <p:cNvSpPr>
            <a:spLocks noChangeArrowheads="1"/>
          </p:cNvSpPr>
          <p:nvPr userDrawn="1"/>
        </p:nvSpPr>
        <p:spPr bwMode="gray">
          <a:xfrm>
            <a:off x="9448801" y="1066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6" name="AutoShape 343"/>
          <p:cNvSpPr>
            <a:spLocks noChangeArrowheads="1"/>
          </p:cNvSpPr>
          <p:nvPr userDrawn="1"/>
        </p:nvSpPr>
        <p:spPr bwMode="gray">
          <a:xfrm>
            <a:off x="4267201" y="2514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7" name="AutoShape 344"/>
          <p:cNvSpPr>
            <a:spLocks noChangeArrowheads="1"/>
          </p:cNvSpPr>
          <p:nvPr userDrawn="1"/>
        </p:nvSpPr>
        <p:spPr bwMode="gray">
          <a:xfrm>
            <a:off x="2133601" y="304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8" name="AutoShape 345"/>
          <p:cNvSpPr>
            <a:spLocks noChangeArrowheads="1"/>
          </p:cNvSpPr>
          <p:nvPr userDrawn="1"/>
        </p:nvSpPr>
        <p:spPr bwMode="gray">
          <a:xfrm>
            <a:off x="9245601" y="228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9" name="AutoShape 346"/>
          <p:cNvSpPr>
            <a:spLocks noChangeArrowheads="1"/>
          </p:cNvSpPr>
          <p:nvPr userDrawn="1"/>
        </p:nvSpPr>
        <p:spPr bwMode="gray">
          <a:xfrm>
            <a:off x="40640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0" name="AutoShape 347"/>
          <p:cNvSpPr>
            <a:spLocks noChangeArrowheads="1"/>
          </p:cNvSpPr>
          <p:nvPr userDrawn="1"/>
        </p:nvSpPr>
        <p:spPr bwMode="gray">
          <a:xfrm>
            <a:off x="304801" y="1752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1" name="AutoShape 348"/>
          <p:cNvSpPr>
            <a:spLocks noChangeArrowheads="1"/>
          </p:cNvSpPr>
          <p:nvPr userDrawn="1"/>
        </p:nvSpPr>
        <p:spPr bwMode="gray">
          <a:xfrm>
            <a:off x="5791201" y="1219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2" name="AutoShape 349"/>
          <p:cNvSpPr>
            <a:spLocks noChangeArrowheads="1"/>
          </p:cNvSpPr>
          <p:nvPr userDrawn="1"/>
        </p:nvSpPr>
        <p:spPr bwMode="gray">
          <a:xfrm>
            <a:off x="6096001" y="533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3" name="AutoShape 350"/>
          <p:cNvSpPr>
            <a:spLocks noChangeArrowheads="1"/>
          </p:cNvSpPr>
          <p:nvPr userDrawn="1"/>
        </p:nvSpPr>
        <p:spPr bwMode="gray">
          <a:xfrm>
            <a:off x="5080001" y="914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4" name="AutoShape 351"/>
          <p:cNvSpPr>
            <a:spLocks noChangeArrowheads="1"/>
          </p:cNvSpPr>
          <p:nvPr userDrawn="1"/>
        </p:nvSpPr>
        <p:spPr bwMode="gray">
          <a:xfrm>
            <a:off x="2336801" y="2438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25" name="Picture 354" descr="29r1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0"/>
            <a:ext cx="1117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5" descr="fire14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6" descr="fire14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430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7" descr="fire14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ubPieSlice"/>
          <p:cNvSpPr>
            <a:spLocks noEditPoints="1" noChangeArrowheads="1"/>
          </p:cNvSpPr>
          <p:nvPr userDrawn="1"/>
        </p:nvSpPr>
        <p:spPr bwMode="auto">
          <a:xfrm>
            <a:off x="8839200" y="5391150"/>
            <a:ext cx="67056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30" name="Picture 324" descr="05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058400" y="5105400"/>
            <a:ext cx="8149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36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36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4BEC1-AAD3-429A-A1F1-0C93D3AC4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8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E13-EAD6-406A-9D2E-56CE6B18D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31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1B66B-086E-4904-902C-609A7D268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90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D9D93-3111-4C69-A9AE-00E2E6C8C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6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5B90C-84AD-42E9-B812-868FC7A95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05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BA4D3-AA4E-4DF8-8921-E543B7B23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74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E08EA-FB2A-4163-9927-C14DC0614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5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888BE-0EDB-4E94-92EE-4AF38D799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3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51568-81C3-4D63-97ED-81867A5A4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5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7A977-1A5F-4194-A35C-E39020944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7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2DBF-FCCF-4F75-B4C6-BDA17A782C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90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BF650C-4C15-4ADC-9998-B97C2AE0C6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3" name="PubPieSlice"/>
          <p:cNvSpPr>
            <a:spLocks noEditPoints="1" noChangeArrowheads="1"/>
          </p:cNvSpPr>
          <p:nvPr userDrawn="1"/>
        </p:nvSpPr>
        <p:spPr bwMode="auto">
          <a:xfrm>
            <a:off x="9296400" y="5553075"/>
            <a:ext cx="57912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1032" name="Picture 8" descr="05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69600" y="5257800"/>
            <a:ext cx="8149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 userDrawn="1"/>
        </p:nvSpPr>
        <p:spPr bwMode="gray">
          <a:xfrm>
            <a:off x="1625601" y="3810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gray">
          <a:xfrm>
            <a:off x="406401" y="228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gray">
          <a:xfrm>
            <a:off x="1422401" y="152400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 userDrawn="1"/>
        </p:nvSpPr>
        <p:spPr bwMode="gray">
          <a:xfrm>
            <a:off x="1117601" y="457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8534400" cy="3124200"/>
          </a:xfrm>
        </p:spPr>
        <p:txBody>
          <a:bodyPr/>
          <a:lstStyle/>
          <a:p>
            <a:pPr algn="l"/>
            <a:r>
              <a:rPr lang="uk-UA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 –</a:t>
            </a:r>
            <a:r>
              <a:rPr lang="uk-UA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пустельна рівнина з численними скелями, вулканами, поверхня вкрита дрібним піском. Поверхність планети складається з великої кількості заліза, яке окислюються і дає червоний колір.</a:t>
            </a:r>
            <a:r>
              <a:rPr lang="ru-RU" altLang="ru-RU" sz="3200" b="1">
                <a:latin typeface="Segoe Print" panose="02000600000000000000" pitchFamily="2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Марс меньший за Землю.</a:t>
            </a:r>
            <a:endParaRPr lang="uk-UA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arteysussatelites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100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Ð ÐµÐ·ÑÐ»ÑÑÐ°Ñ Ð¿Ð¾ÑÑÐºÑ Ð·Ð¾Ð±ÑÐ°Ð¶ÐµÐ½Ñ Ð·Ð° Ð·Ð°Ð¿Ð¸ÑÐ¾Ð¼ &quot;Ð¼Ð°ÑÑ  Ð¿Ð½Ð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3276600"/>
          </a:xfrm>
        </p:spPr>
        <p:txBody>
          <a:bodyPr/>
          <a:lstStyle/>
          <a:p>
            <a:r>
              <a:rPr lang="uk-UA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– 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шоста планета Сонячної системи. Сатурн, так само, як і Юпітер, випромінює свою енергію.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має вигляд яскравої зірки</a:t>
            </a:r>
            <a:r>
              <a:rPr lang="uk-UA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2771" name="Picture 5" descr="D:\GALERY\космос\планети\сатурн\PIA01486_mod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8950"/>
            <a:ext cx="3276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D:\GALERY\космос\планети\сатурн\PIA1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4" y="4114800"/>
            <a:ext cx="33353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750;p3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3341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:\GALERY\космос\планети\марс\mars4_pach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4" y="0"/>
            <a:ext cx="454818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D:\GALERY\космос\планети\марс\ob_22_reull_v,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0043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2"/>
          <p:cNvSpPr>
            <a:spLocks noGrp="1"/>
          </p:cNvSpPr>
          <p:nvPr>
            <p:ph type="title"/>
          </p:nvPr>
        </p:nvSpPr>
        <p:spPr>
          <a:xfrm>
            <a:off x="1524000" y="457201"/>
            <a:ext cx="4572000" cy="777875"/>
          </a:xfrm>
        </p:spPr>
        <p:txBody>
          <a:bodyPr/>
          <a:lstStyle/>
          <a:p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 Марса</a:t>
            </a: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1905000" y="1350964"/>
            <a:ext cx="4038600" cy="5202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uk-UA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поверхні є кратери вулканів, гірські хребти та канали.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uk-UA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 гігантські розломи і тріщини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uk-UA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Більшість займають пустелі, де вітер здіймає великі хмари пилу.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sz="2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1"/>
            <a:ext cx="8077200" cy="1554163"/>
          </a:xfrm>
        </p:spPr>
        <p:txBody>
          <a:bodyPr/>
          <a:lstStyle/>
          <a:p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Марса назвали в честь римського бога війни – за свій червоний колір, який нагадує колір крові</a:t>
            </a:r>
          </a:p>
        </p:txBody>
      </p:sp>
      <p:pic>
        <p:nvPicPr>
          <p:cNvPr id="25603" name="Рисунок 4" descr="big_16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5705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Содержимое 6" descr="4098841010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7901" y="1600200"/>
            <a:ext cx="3121025" cy="3581400"/>
          </a:xfrm>
        </p:spPr>
      </p:pic>
    </p:spTree>
    <p:extLst>
      <p:ext uri="{BB962C8B-B14F-4D97-AF65-F5344CB8AC3E}">
        <p14:creationId xmlns:p14="http://schemas.microsoft.com/office/powerpoint/2010/main" val="457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Планети-гіганти</a:t>
            </a: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5" descr="C:\Users\User\Desktop\школа\5клас\урок 24\Новая папка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76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7" descr="Декоративные завитушки растровый клипарт. Decorative Curl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pic>
        <p:nvPicPr>
          <p:cNvPr id="26629" name="Picture 9" descr="Декоративные завитушки растровый клипарт.  Decorative Cur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1"/>
            <a:ext cx="57531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8229600" cy="3429000"/>
          </a:xfrm>
        </p:spPr>
        <p:txBody>
          <a:bodyPr/>
          <a:lstStyle/>
          <a:p>
            <a:r>
              <a:rPr lang="uk-UA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Вони мають великі розміри та маси, хоча їх середня густина незначна у порівнянні з планетами земної групи. Переважно планети-гіганти складаються з легких елементів — водню, гелію, а також деяких інших газів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5" descr="Декоративные завитушки растровый клипарт.  Decorative Cu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657600"/>
            <a:ext cx="3922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699px-Jupiter-Earth-Spot_compari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752600"/>
            <a:ext cx="4357688" cy="3733800"/>
          </a:xfrm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248400" y="1447801"/>
            <a:ext cx="4114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 – </a:t>
            </a:r>
            <a:r>
              <a:rPr lang="uk-UA" altLang="ru-RU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п'ята планета від Сонця, найбільша в Сонячній системі. Склад Юпітера робить його схожим  на склад Сонця. Юпітер – самосвітне небесне тіло</a:t>
            </a:r>
            <a:endParaRPr lang="uk-UA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419600" y="152400"/>
            <a:ext cx="243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</a:t>
            </a:r>
            <a:endParaRPr lang="uk-UA" altLang="ru-RU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4343400" cy="1295400"/>
          </a:xfrm>
        </p:spPr>
        <p:txBody>
          <a:bodyPr/>
          <a:lstStyle/>
          <a:p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 Юпітера</a:t>
            </a: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 descr="D:\GALERY\космос\планети\юпітер\JUPI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0"/>
            <a:ext cx="4643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D:\GALERY\космос\планети\юпітер\jupiterSpots_hst_c8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636964"/>
            <a:ext cx="4643437" cy="3221037"/>
          </a:xfrm>
        </p:spPr>
      </p:pic>
      <p:pic>
        <p:nvPicPr>
          <p:cNvPr id="29701" name="Picture 4" descr="D:\GALERY\космос\планети\юпітер\jupi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057400"/>
            <a:ext cx="39417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6477000" cy="1020763"/>
          </a:xfrm>
        </p:spPr>
        <p:txBody>
          <a:bodyPr/>
          <a:lstStyle/>
          <a:p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має 16 супутників</a:t>
            </a:r>
          </a:p>
        </p:txBody>
      </p:sp>
      <p:pic>
        <p:nvPicPr>
          <p:cNvPr id="30723" name="Содержимое 3" descr="4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0"/>
            <a:ext cx="5562600" cy="5562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9448800" y="6858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endParaRPr lang="uk-UA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5588" y="2286001"/>
            <a:ext cx="152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endParaRPr lang="uk-UA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1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9144000" y="3962401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Ганімед</a:t>
            </a:r>
            <a:endParaRPr lang="uk-UA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105400"/>
            <a:ext cx="1571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6"/>
          <p:cNvSpPr>
            <a:spLocks noChangeArrowheads="1"/>
          </p:cNvSpPr>
          <p:nvPr/>
        </p:nvSpPr>
        <p:spPr bwMode="auto">
          <a:xfrm>
            <a:off x="9067800" y="54102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Каллісто</a:t>
            </a:r>
            <a:endParaRPr lang="uk-UA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267200" cy="1706562"/>
          </a:xfrm>
        </p:spPr>
        <p:txBody>
          <a:bodyPr/>
          <a:lstStyle/>
          <a:p>
            <a: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 назвали в честь найголовнішого римського бога – Юпітера</a:t>
            </a:r>
          </a:p>
        </p:txBody>
      </p:sp>
      <p:pic>
        <p:nvPicPr>
          <p:cNvPr id="31747" name="Содержимое 3" descr="jupiter-zeu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33601"/>
            <a:ext cx="2489200" cy="4525963"/>
          </a:xfrm>
        </p:spPr>
      </p:pic>
      <p:pic>
        <p:nvPicPr>
          <p:cNvPr id="31748" name="Рисунок 4" descr="ypi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226"/>
            <a:ext cx="43434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Office PowerPoint</Application>
  <PresentationFormat>Широкоэкранный</PresentationFormat>
  <Paragraphs>19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Print</vt:lpstr>
      <vt:lpstr>Times New Roman</vt:lpstr>
      <vt:lpstr>Оформление по умолчанию</vt:lpstr>
      <vt:lpstr>Марс – пустельна рівнина з численними скелями, вулканами, поверхня вкрита дрібним піском. Поверхність планети складається з великої кількості заліза, яке окислюються і дає червоний колір. Марс меньший за Землю.</vt:lpstr>
      <vt:lpstr>Поверхня Марса</vt:lpstr>
      <vt:lpstr>Марса назвали в честь римського бога війни – за свій червоний колір, який нагадує колір крові</vt:lpstr>
      <vt:lpstr>Планети-гіганти</vt:lpstr>
      <vt:lpstr>Вони мають великі розміри та маси, хоча їх середня густина незначна у порівнянні з планетами земної групи. Переважно планети-гіганти складаються з легких елементів — водню, гелію, а також деяких інших газів </vt:lpstr>
      <vt:lpstr>Презентация PowerPoint</vt:lpstr>
      <vt:lpstr>Поверхня Юпітера</vt:lpstr>
      <vt:lpstr>Планета має 16 супутників</vt:lpstr>
      <vt:lpstr>Планету назвали в честь найголовнішого римського бога – Юпітера</vt:lpstr>
      <vt:lpstr>Сатурн – шоста планета Сонячної системи. Сатурн, так само, як і Юпітер, випромінює свою енергію. Сатурн має вигляд яскравої зірки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 – пустельна рівнина з численними скелями, вулканами, поверхня вкрита дрібним піском. Поверхність планети складається з великої кількості заліза, яке окислюються і дає червоний колір. Марс меньший за Землю.</dc:title>
  <dc:creator>Варава</dc:creator>
  <cp:lastModifiedBy>Варава</cp:lastModifiedBy>
  <cp:revision>1</cp:revision>
  <dcterms:created xsi:type="dcterms:W3CDTF">2020-12-03T07:24:20Z</dcterms:created>
  <dcterms:modified xsi:type="dcterms:W3CDTF">2020-12-03T07:27:59Z</dcterms:modified>
</cp:coreProperties>
</file>