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2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3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1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44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91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7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3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69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8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14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0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5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9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0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3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3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17FBE6-A7D1-4ECE-8685-E7295868040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C70244-3610-4513-8088-93777BFB3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3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Гриби</a:t>
            </a:r>
            <a:endParaRPr lang="ru-RU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ГРИБІВ У ПРИРОДІ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911927"/>
            <a:ext cx="3683434" cy="4807528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 рослинам поглинати воду з мінеральними речовинами</a:t>
            </a: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Грибами живляться та лікуються тварини</a:t>
            </a: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Гриби руйнують мертву органіку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964" y="1911927"/>
            <a:ext cx="4915766" cy="199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218" y="3861953"/>
            <a:ext cx="2923310" cy="2779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9" y="4059381"/>
            <a:ext cx="2937165" cy="23847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944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574964"/>
            <a:ext cx="10018713" cy="104601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ГРИБІВ У ЖИТТІ ЛЮДИНИ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56"/>
          <a:stretch/>
        </p:blipFill>
        <p:spPr>
          <a:xfrm>
            <a:off x="1607128" y="1620982"/>
            <a:ext cx="9767454" cy="491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8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ЗОЛОТЕ ПРАВИЛО!!!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828801"/>
            <a:ext cx="4320744" cy="4322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збирай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знаєш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тих,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ростуть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обабіч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182" y="2090954"/>
            <a:ext cx="4763294" cy="3798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31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65018"/>
            <a:ext cx="10018713" cy="942109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 -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59527"/>
            <a:ext cx="10018713" cy="1385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гетеротрофні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фотосинтезу та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672" y="3297382"/>
            <a:ext cx="6096001" cy="33463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22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04455"/>
          </a:xfrm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72179" y="1738746"/>
            <a:ext cx="4607188" cy="57626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рослин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316245" y="2684173"/>
            <a:ext cx="3519055" cy="2455862"/>
          </a:xfrm>
        </p:spPr>
        <p:txBody>
          <a:bodyPr/>
          <a:lstStyle/>
          <a:p>
            <a:r>
              <a:rPr lang="ru-RU" dirty="0"/>
              <a:t>Прикріплений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</a:p>
          <a:p>
            <a:r>
              <a:rPr lang="ru-RU" dirty="0" err="1"/>
              <a:t>Необмежений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Відсутній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80486" y="1738746"/>
            <a:ext cx="4622537" cy="57626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тварин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855527" y="2684173"/>
            <a:ext cx="3647496" cy="2455862"/>
          </a:xfrm>
        </p:spPr>
        <p:txBody>
          <a:bodyPr/>
          <a:lstStyle/>
          <a:p>
            <a:r>
              <a:rPr lang="uk-UA" dirty="0" smtClean="0"/>
              <a:t>Відсутність хлорофілу</a:t>
            </a:r>
          </a:p>
          <a:p>
            <a:r>
              <a:rPr lang="uk-UA" dirty="0" smtClean="0"/>
              <a:t>Гетеротрофне живлення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1169" y="4133777"/>
            <a:ext cx="2049205" cy="22254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753" y="4059595"/>
            <a:ext cx="2224002" cy="2349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6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4903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шапинкового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гриба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c.vseosvita.ua/0027pk-93c1/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181" y="1856509"/>
            <a:ext cx="7550727" cy="45581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Види грибів Шапинкові (Білий гриб) Цвілеві (Мукор) Гриби-паразити (Трутовик) Дріжджі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666999"/>
            <a:ext cx="10430599" cy="962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Шапинкові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Цвілеві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Гриби-паразити        Дріжджі                                   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Трутовик)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346" y="3976254"/>
            <a:ext cx="2104017" cy="2452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982" y="3976254"/>
            <a:ext cx="2092038" cy="2460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639" y="3976254"/>
            <a:ext cx="2479962" cy="2452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3976255"/>
            <a:ext cx="2618510" cy="24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52055"/>
          </a:xfrm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Шапинков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гриби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91" y="1537856"/>
            <a:ext cx="5491884" cy="425334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089" y="1537855"/>
            <a:ext cx="5087838" cy="42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Цвілеві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плісняву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040" y="2438399"/>
            <a:ext cx="3529652" cy="312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7777" y="2750127"/>
            <a:ext cx="336665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517" y="2438399"/>
            <a:ext cx="361041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1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18309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Гриби –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04109"/>
            <a:ext cx="10018713" cy="12954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Трутовик                                     </a:t>
            </a:r>
            <a:r>
              <a:rPr lang="ru-RU" dirty="0" err="1" smtClean="0"/>
              <a:t>Сажковий</a:t>
            </a:r>
            <a:r>
              <a:rPr lang="ru-RU" dirty="0" smtClean="0"/>
              <a:t> гриб                                Грибок у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82" y="3366655"/>
            <a:ext cx="3352800" cy="2643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582" y="3366654"/>
            <a:ext cx="3713018" cy="2643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3366654"/>
            <a:ext cx="3241964" cy="26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Дріжджі —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мікроскопічні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спричиняють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бродіння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01" y="3027217"/>
            <a:ext cx="3441772" cy="2583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91" y="3027217"/>
            <a:ext cx="3616036" cy="25838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45" y="3027217"/>
            <a:ext cx="3134879" cy="2635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8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333</TotalTime>
  <Words>159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Corbel</vt:lpstr>
      <vt:lpstr>Times New Roman</vt:lpstr>
      <vt:lpstr>Параллакс</vt:lpstr>
      <vt:lpstr>Тема: Гриби</vt:lpstr>
      <vt:lpstr>Гриби -</vt:lpstr>
      <vt:lpstr>Ознаки грибів</vt:lpstr>
      <vt:lpstr>Будова шапинкового гриба</vt:lpstr>
      <vt:lpstr> Види грибів Шапинкові (Білий гриб) Цвілеві (Мукор) Гриби-паразити (Трутовик) Дріжджі</vt:lpstr>
      <vt:lpstr>Шапинкові гриби</vt:lpstr>
      <vt:lpstr>Цвілеві гриби - це гриби, що утворюють плісняву.</vt:lpstr>
      <vt:lpstr>Гриби – паразити </vt:lpstr>
      <vt:lpstr>Дріжджі — це мікроскопічні гриби, які спричиняють бродіння</vt:lpstr>
      <vt:lpstr>ЗНАЧЕННЯ ГРИБІВ У ПРИРОДІ</vt:lpstr>
      <vt:lpstr>ЗНАЧЕННЯ ГРИБІВ У ЖИТТІ ЛЮДИНИ</vt:lpstr>
      <vt:lpstr>ЗОЛОТЕ ПРАВИЛО!!!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Гриби. Бактерії.</dc:title>
  <dc:creator>Варава</dc:creator>
  <cp:lastModifiedBy>Варава</cp:lastModifiedBy>
  <cp:revision>17</cp:revision>
  <dcterms:created xsi:type="dcterms:W3CDTF">2020-03-24T13:12:42Z</dcterms:created>
  <dcterms:modified xsi:type="dcterms:W3CDTF">2020-03-24T18:53:33Z</dcterms:modified>
</cp:coreProperties>
</file>