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6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5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6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146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3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4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4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3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2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5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6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8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2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0F90-6614-4E3E-BD1F-F4B2F6470868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1100-62EB-4ACB-ACC3-A1B876D93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53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предметах,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гарячих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льодовиках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45" y="340519"/>
            <a:ext cx="3422073" cy="1563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8" y="340519"/>
            <a:ext cx="3726871" cy="1532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75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Ознаки бактерій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56509"/>
            <a:ext cx="9905999" cy="448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мікроскопічні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одноклітинні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ядра; 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живляться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як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кулясті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паличкоподібні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переміщуються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джгутиків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ковзанням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вітром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течіями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водойм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9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10524115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Паличкоподібні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Кулясті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44" y="3283528"/>
            <a:ext cx="2923311" cy="2660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267" y="3283528"/>
            <a:ext cx="3347460" cy="2660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945" y="3302792"/>
            <a:ext cx="3754582" cy="2640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55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10593388" cy="3541714"/>
          </a:xfrm>
        </p:spPr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Кисломолочна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Біфідобактерії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16" y="3283528"/>
            <a:ext cx="3225511" cy="2775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37" y="3048000"/>
            <a:ext cx="3560618" cy="3011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476" y="3283527"/>
            <a:ext cx="3131128" cy="2812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502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10440988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Правцева</a:t>
            </a:r>
            <a:r>
              <a:rPr lang="ru-RU" dirty="0" smtClean="0"/>
              <a:t> </a:t>
            </a:r>
            <a:r>
              <a:rPr lang="ru-RU" dirty="0" err="1" smtClean="0"/>
              <a:t>паличка</a:t>
            </a:r>
            <a:r>
              <a:rPr lang="ru-RU" dirty="0" smtClean="0"/>
              <a:t>             </a:t>
            </a:r>
            <a:r>
              <a:rPr lang="ru-RU" dirty="0" err="1" smtClean="0"/>
              <a:t>Холерний</a:t>
            </a:r>
            <a:r>
              <a:rPr lang="ru-RU" dirty="0" smtClean="0"/>
              <a:t> </a:t>
            </a:r>
            <a:r>
              <a:rPr lang="ru-RU" dirty="0" err="1" smtClean="0"/>
              <a:t>вібріон</a:t>
            </a:r>
            <a:r>
              <a:rPr lang="ru-RU" dirty="0" smtClean="0"/>
              <a:t>                 </a:t>
            </a:r>
            <a:r>
              <a:rPr lang="ru-RU" dirty="0" err="1" smtClean="0"/>
              <a:t>Паличка</a:t>
            </a:r>
            <a:r>
              <a:rPr lang="ru-RU" dirty="0" smtClean="0"/>
              <a:t> Коха </a:t>
            </a:r>
            <a:r>
              <a:rPr lang="ru-RU" dirty="0" err="1" smtClean="0"/>
              <a:t>або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</a:t>
            </a:r>
            <a:r>
              <a:rPr lang="ru-RU" dirty="0" err="1" smtClean="0"/>
              <a:t>туберкульозна</a:t>
            </a:r>
            <a:r>
              <a:rPr lang="ru-RU" dirty="0" smtClean="0"/>
              <a:t> </a:t>
            </a:r>
            <a:r>
              <a:rPr lang="ru-RU" dirty="0" err="1" smtClean="0"/>
              <a:t>паличка</a:t>
            </a: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46" y="3588327"/>
            <a:ext cx="3089564" cy="2729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976" y="3588327"/>
            <a:ext cx="3305898" cy="2729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091" y="3588327"/>
            <a:ext cx="3685309" cy="2729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6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775952" y="2466108"/>
            <a:ext cx="3934691" cy="156556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455" y="665018"/>
            <a:ext cx="2342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Перетравлення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380" y="334682"/>
            <a:ext cx="2854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захист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5790" y="229156"/>
            <a:ext cx="1787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252" y="2909776"/>
            <a:ext cx="31762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 хвороби</a:t>
            </a: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ослин, тварин,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9368" y="2235276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7351" y="5140036"/>
            <a:ext cx="3375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продуктів:</a:t>
            </a: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цет, молочнокислі</a:t>
            </a:r>
          </a:p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вашена капуста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5215" y="4309039"/>
            <a:ext cx="1781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тічних вод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869" y="2737945"/>
            <a:ext cx="2172998" cy="130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560" y="5140036"/>
            <a:ext cx="2862168" cy="1431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35" y="4558146"/>
            <a:ext cx="3296516" cy="213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91" y="1725920"/>
            <a:ext cx="2927262" cy="1119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100" y="451972"/>
            <a:ext cx="1648728" cy="2152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778" y="1197365"/>
            <a:ext cx="2373386" cy="728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Стрелка вправо 20"/>
          <p:cNvSpPr/>
          <p:nvPr/>
        </p:nvSpPr>
        <p:spPr>
          <a:xfrm rot="19082002">
            <a:off x="6934109" y="1932896"/>
            <a:ext cx="13570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86358">
            <a:off x="7685662" y="3436118"/>
            <a:ext cx="193167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533951">
            <a:off x="7032714" y="4198485"/>
            <a:ext cx="2441819" cy="484632"/>
          </a:xfrm>
          <a:prstGeom prst="rightArrow">
            <a:avLst>
              <a:gd name="adj1" fmla="val 605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6092388">
            <a:off x="5075116" y="4403301"/>
            <a:ext cx="11795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632322">
            <a:off x="2995963" y="3180823"/>
            <a:ext cx="793085" cy="455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4076010">
            <a:off x="2752656" y="1704551"/>
            <a:ext cx="19370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6044388">
            <a:off x="5489121" y="1956966"/>
            <a:ext cx="5396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8920506">
            <a:off x="3510843" y="39633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67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443</TotalTime>
  <Words>156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Tw Cen MT</vt:lpstr>
      <vt:lpstr>Контур</vt:lpstr>
      <vt:lpstr>БАКТЕРІЇ - найдавніші організми на Землі</vt:lpstr>
      <vt:lpstr> Ознаки бактерій</vt:lpstr>
      <vt:lpstr>Форми бактерій </vt:lpstr>
      <vt:lpstr>Корисні бактерії </vt:lpstr>
      <vt:lpstr>Шкідливі бактерії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Варава</dc:creator>
  <cp:lastModifiedBy>Варава</cp:lastModifiedBy>
  <cp:revision>14</cp:revision>
  <dcterms:created xsi:type="dcterms:W3CDTF">2020-03-24T13:44:16Z</dcterms:created>
  <dcterms:modified xsi:type="dcterms:W3CDTF">2020-03-24T21:09:56Z</dcterms:modified>
</cp:coreProperties>
</file>