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8" r:id="rId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ми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18415"/>
            <a:ext cx="6215380" cy="6821170"/>
          </a:xfrm>
          <a:prstGeom prst="rect">
            <a:avLst/>
          </a:prstGeom>
        </p:spPr>
      </p:pic>
      <p:pic>
        <p:nvPicPr>
          <p:cNvPr id="7" name="Picture 6" descr="ками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18415"/>
            <a:ext cx="6215380" cy="6821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0" y="423545"/>
            <a:ext cx="10379075" cy="119888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uk-UA" altLang="en-US" sz="7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Комахи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068141" y="4906152"/>
            <a:ext cx="4945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altLang="en-US" sz="2800" b="1" dirty="0"/>
          </a:p>
          <a:p>
            <a:r>
              <a:rPr lang="uk-UA" altLang="en-US" sz="2800" b="1" dirty="0" err="1" smtClean="0"/>
              <a:t>Широківська</a:t>
            </a:r>
            <a:r>
              <a:rPr lang="uk-UA" altLang="en-US" sz="2800" b="1" dirty="0" smtClean="0"/>
              <a:t> ЗОШ</a:t>
            </a:r>
          </a:p>
          <a:p>
            <a:r>
              <a:rPr lang="uk-UA" altLang="en-US" sz="2800" b="1" dirty="0" err="1" smtClean="0"/>
              <a:t>Черноморова</a:t>
            </a:r>
            <a:r>
              <a:rPr lang="uk-UA" altLang="en-US" sz="2800" b="1" dirty="0" smtClean="0"/>
              <a:t> Л. В.</a:t>
            </a:r>
            <a:endParaRPr lang="uk-UA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5405"/>
            <a:ext cx="12238990" cy="70783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8920" y="22225"/>
            <a:ext cx="26714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ym typeface="+mn-ea"/>
              </a:rPr>
              <a:t>Навесні барвиста квітка </a:t>
            </a:r>
            <a:endParaRPr lang="en-US"/>
          </a:p>
          <a:p>
            <a:pPr algn="l"/>
            <a:r>
              <a:rPr lang="en-US">
                <a:sym typeface="+mn-ea"/>
              </a:rPr>
              <a:t>На галявині розквітла. </a:t>
            </a:r>
            <a:endParaRPr lang="en-US"/>
          </a:p>
          <a:p>
            <a:pPr algn="l"/>
            <a:r>
              <a:rPr lang="en-US">
                <a:sym typeface="+mn-ea"/>
              </a:rPr>
              <a:t>Лиш поглянути хотіли, </a:t>
            </a:r>
            <a:endParaRPr lang="en-US"/>
          </a:p>
          <a:p>
            <a:pPr algn="l"/>
            <a:r>
              <a:rPr lang="en-US">
                <a:sym typeface="+mn-ea"/>
              </a:rPr>
              <a:t>Враз знялась і полетіла.</a:t>
            </a:r>
            <a:endParaRPr lang="en-US"/>
          </a:p>
          <a:p>
            <a:pPr algn="l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48920" y="5284470"/>
            <a:ext cx="29603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+mn-ea"/>
              </a:rPr>
              <a:t>Прилетіла цокотуха, </a:t>
            </a:r>
            <a:endParaRPr lang="en-US"/>
          </a:p>
          <a:p>
            <a:r>
              <a:rPr lang="en-US">
                <a:sym typeface="+mn-ea"/>
              </a:rPr>
              <a:t>Щось торочить понад вухом. </a:t>
            </a:r>
            <a:endParaRPr lang="en-US"/>
          </a:p>
          <a:p>
            <a:r>
              <a:rPr lang="en-US">
                <a:sym typeface="+mn-ea"/>
              </a:rPr>
              <a:t>Всім набридла байка ця </a:t>
            </a:r>
            <a:endParaRPr lang="en-US"/>
          </a:p>
          <a:p>
            <a:r>
              <a:rPr lang="en-US">
                <a:sym typeface="+mn-ea"/>
              </a:rPr>
              <a:t>Без початку і кінця.</a:t>
            </a:r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383905" y="5659120"/>
            <a:ext cx="3643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ym typeface="+mn-ea"/>
              </a:rPr>
              <a:t>Хоч не олень – роги має,</a:t>
            </a:r>
            <a:endParaRPr lang="en-US"/>
          </a:p>
          <a:p>
            <a:pPr algn="l"/>
            <a:r>
              <a:rPr lang="en-US">
                <a:sym typeface="+mn-ea"/>
              </a:rPr>
              <a:t>І не птиця, а літає.</a:t>
            </a:r>
            <a:endParaRPr lang="en-US"/>
          </a:p>
          <a:p>
            <a:pPr algn="l"/>
            <a:r>
              <a:rPr lang="en-US">
                <a:sym typeface="+mn-ea"/>
              </a:rPr>
              <a:t>Чорний-чорний, а не крук,</a:t>
            </a:r>
            <a:endParaRPr lang="en-US"/>
          </a:p>
          <a:p>
            <a:pPr algn="l"/>
            <a:r>
              <a:rPr lang="en-US">
                <a:sym typeface="+mn-ea"/>
              </a:rPr>
              <a:t>Це малий, моторний ...</a:t>
            </a:r>
            <a:endParaRPr lang="en-US"/>
          </a:p>
          <a:p>
            <a:pPr algn="l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209290" y="1498600"/>
            <a:ext cx="27825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ym typeface="+mn-ea"/>
              </a:rPr>
              <a:t>Вертоліт такий маленький </a:t>
            </a:r>
            <a:endParaRPr lang="en-US"/>
          </a:p>
          <a:p>
            <a:pPr algn="l"/>
            <a:r>
              <a:rPr lang="en-US">
                <a:sym typeface="+mn-ea"/>
              </a:rPr>
              <a:t>Сів на квітку золотеньку. </a:t>
            </a:r>
            <a:endParaRPr lang="en-US"/>
          </a:p>
          <a:p>
            <a:pPr algn="l"/>
            <a:r>
              <a:rPr lang="en-US">
                <a:sym typeface="+mn-ea"/>
              </a:rPr>
              <a:t>Усміхнулася кульбабка: — </a:t>
            </a:r>
            <a:endParaRPr lang="en-US"/>
          </a:p>
          <a:p>
            <a:pPr algn="l"/>
            <a:r>
              <a:rPr lang="en-US">
                <a:sym typeface="+mn-ea"/>
              </a:rPr>
              <a:t>Завітала в гості...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544945" y="2567305"/>
            <a:ext cx="3643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+mn-ea"/>
              </a:rPr>
              <a:t>Серед літа біля липки </a:t>
            </a:r>
            <a:endParaRPr lang="en-US"/>
          </a:p>
          <a:p>
            <a:r>
              <a:rPr lang="en-US">
                <a:sym typeface="+mn-ea"/>
              </a:rPr>
              <a:t>Виграють сопілки, скрипки. </a:t>
            </a:r>
            <a:endParaRPr lang="en-US"/>
          </a:p>
          <a:p>
            <a:r>
              <a:rPr lang="en-US">
                <a:sym typeface="+mn-ea"/>
              </a:rPr>
              <a:t>Це не скрипки, не сопілки, </a:t>
            </a:r>
            <a:endParaRPr lang="en-US"/>
          </a:p>
          <a:p>
            <a:r>
              <a:rPr lang="en-US">
                <a:sym typeface="+mn-ea"/>
              </a:rPr>
              <a:t>То медок збирають ...</a:t>
            </a:r>
            <a:endParaRPr lang="en-US"/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65" y="2766060"/>
            <a:ext cx="2081530" cy="1415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-5350" r="-1203"/>
          <a:stretch>
            <a:fillRect/>
          </a:stretch>
        </p:blipFill>
        <p:spPr>
          <a:xfrm>
            <a:off x="6160770" y="1141730"/>
            <a:ext cx="2137410" cy="155575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565" y="5659120"/>
            <a:ext cx="2134870" cy="1172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335" y="2983230"/>
            <a:ext cx="1809115" cy="1198245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115" y="2617470"/>
            <a:ext cx="1911350" cy="1426210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 r="2355"/>
          <a:stretch>
            <a:fillRect/>
          </a:stretch>
        </p:blipFill>
        <p:spPr>
          <a:xfrm>
            <a:off x="248920" y="2983230"/>
            <a:ext cx="1869440" cy="2390775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02055" y="-1905"/>
            <a:ext cx="13368655" cy="686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696" t="13748" b="16741"/>
          <a:stretch>
            <a:fillRect/>
          </a:stretch>
        </p:blipFill>
        <p:spPr>
          <a:xfrm>
            <a:off x="-939800" y="180975"/>
            <a:ext cx="2085340" cy="1489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5588" y="2148205"/>
            <a:ext cx="9871075" cy="3046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uk-UA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Проведіть дослідження:</a:t>
            </a:r>
          </a:p>
          <a:p>
            <a:pPr algn="ctr"/>
            <a:r>
              <a:rPr lang="uk-UA" altLang="en-US"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            - Які комахи?</a:t>
            </a:r>
          </a:p>
          <a:p>
            <a:pPr algn="ctr"/>
            <a:r>
              <a:rPr lang="uk-UA" altLang="en-US"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       - Де вони живуть?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939800" y="6139815"/>
            <a:ext cx="430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dirty="0" smtClean="0"/>
              <a:t>І. О. </a:t>
            </a:r>
            <a:r>
              <a:rPr lang="uk-UA" altLang="en-US" dirty="0" err="1" smtClean="0"/>
              <a:t>Большакова</a:t>
            </a:r>
            <a:r>
              <a:rPr lang="uk-UA" altLang="en-US" dirty="0"/>
              <a:t> </a:t>
            </a:r>
            <a:r>
              <a:rPr lang="uk-UA" altLang="en-US" dirty="0" err="1" smtClean="0"/>
              <a:t>стр</a:t>
            </a:r>
            <a:r>
              <a:rPr lang="uk-UA" altLang="en-US" dirty="0" smtClean="0"/>
              <a:t> 44 № 1, 2</a:t>
            </a:r>
            <a:endParaRPr lang="uk-UA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020253" y="326390"/>
            <a:ext cx="62401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uk-UA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Зупинка перша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4565" y="-1905"/>
            <a:ext cx="13232765" cy="686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r="2355" b="27"/>
          <a:stretch>
            <a:fillRect/>
          </a:stretch>
        </p:blipFill>
        <p:spPr>
          <a:xfrm>
            <a:off x="-621030" y="227965"/>
            <a:ext cx="2446655" cy="312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3090" y="227965"/>
            <a:ext cx="10261600" cy="42767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uk-UA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“Виберіть собі нагороду:</a:t>
            </a:r>
          </a:p>
          <a:p>
            <a:pPr algn="just"/>
            <a:r>
              <a:rPr lang="uk-UA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Бджілка</a:t>
            </a:r>
            <a:r>
              <a:rPr lang="uk-UA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uk-UA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я все зрозумів, мені цікаво;</a:t>
            </a:r>
          </a:p>
          <a:p>
            <a:pPr algn="just"/>
            <a:r>
              <a:rPr lang="uk-UA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uk-UA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Сонечко</a:t>
            </a:r>
            <a:r>
              <a:rPr lang="uk-UA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uk-UA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дещо було незрозумілим, але </a:t>
            </a:r>
          </a:p>
          <a:p>
            <a:pPr algn="just"/>
            <a:r>
              <a:rPr lang="uk-UA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 </a:t>
            </a:r>
            <a:r>
              <a:rPr lang="uk-UA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розв</a:t>
            </a:r>
            <a:r>
              <a:rPr lang="en-US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'</a:t>
            </a:r>
            <a:r>
              <a:rPr lang="uk-UA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яжу</a:t>
            </a:r>
            <a:r>
              <a:rPr lang="uk-UA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проблему;</a:t>
            </a:r>
          </a:p>
          <a:p>
            <a:pPr algn="just"/>
            <a:r>
              <a:rPr lang="uk-UA" alt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Коник</a:t>
            </a:r>
            <a:r>
              <a:rPr lang="ru-RU" alt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ru-RU" alt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майже</a:t>
            </a:r>
            <a:r>
              <a:rPr lang="ru-RU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н</a:t>
            </a:r>
            <a:r>
              <a:rPr lang="uk-UA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</a:t>
            </a:r>
            <a:r>
              <a:rPr lang="ru-RU" alt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чого</a:t>
            </a:r>
            <a:r>
              <a:rPr lang="ru-RU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не </a:t>
            </a:r>
            <a:r>
              <a:rPr lang="ru-RU" alt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зрозум</a:t>
            </a:r>
            <a:r>
              <a:rPr lang="uk-UA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</a:t>
            </a:r>
            <a:r>
              <a:rPr lang="ru-RU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</a:t>
            </a:r>
            <a:r>
              <a:rPr lang="uk-UA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</a:t>
            </a:r>
          </a:p>
          <a:p>
            <a:pPr algn="just"/>
            <a:r>
              <a:rPr lang="uk-UA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але я </a:t>
            </a:r>
            <a:r>
              <a:rPr lang="uk-UA" alt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обов</a:t>
            </a:r>
            <a:r>
              <a:rPr lang="en-US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'</a:t>
            </a:r>
            <a:r>
              <a:rPr lang="uk-UA" alt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язково</a:t>
            </a:r>
            <a:r>
              <a:rPr lang="uk-UA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про все дізнаюсь</a:t>
            </a:r>
            <a:r>
              <a:rPr lang="en-US" alt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</p:txBody>
      </p:sp>
      <p:sp>
        <p:nvSpPr>
          <p:cNvPr id="3" name="AutoShape 2" descr="Москва | Новости | Домики для одиноких пчел и &quot;роддома&quot; насекомы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Москва | Новости | Домики для одиноких пчел и &quot;роддома&quot; насекомых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05" y="4504690"/>
            <a:ext cx="3412901" cy="22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1" y="4504690"/>
            <a:ext cx="3001438" cy="22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99" y="4504690"/>
            <a:ext cx="3155324" cy="22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177</Words>
  <Application>Microsoft Office PowerPoint</Application>
  <PresentationFormat>Произвольный</PresentationFormat>
  <Paragraphs>35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1 клас</dc:creator>
  <cp:lastModifiedBy>Liliya</cp:lastModifiedBy>
  <cp:revision>8</cp:revision>
  <dcterms:created xsi:type="dcterms:W3CDTF">2019-01-29T12:24:00Z</dcterms:created>
  <dcterms:modified xsi:type="dcterms:W3CDTF">2020-03-27T08:31:18Z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1033-10.2.0.7625</vt:lpwstr>
  </property>
</Properties>
</file>