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0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0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2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0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3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1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6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5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3BB8-8AA3-480D-B831-1F113914BC93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4242-6C87-474A-BBC7-78A84674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2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8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46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 Башмаков</dc:creator>
  <cp:lastModifiedBy>Тимур Башмаков</cp:lastModifiedBy>
  <cp:revision>6</cp:revision>
  <dcterms:created xsi:type="dcterms:W3CDTF">2020-12-09T07:02:03Z</dcterms:created>
  <dcterms:modified xsi:type="dcterms:W3CDTF">2020-12-09T07:06:21Z</dcterms:modified>
</cp:coreProperties>
</file>