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64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10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5119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629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2905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241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3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35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5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02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06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86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5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62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8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B396D-F107-408A-936D-BB2C703DE91E}" type="datetimeFigureOut">
              <a:rPr lang="ru-RU" smtClean="0"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4FCC840-13CA-4D71-ABE8-229B4DB9C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jxKRglcRA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57201"/>
            <a:ext cx="9144000" cy="1468582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Генетика человека</a:t>
            </a:r>
            <a:endParaRPr lang="ru-RU" sz="8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31" t="39596" r="6515" b="2626"/>
          <a:stretch/>
        </p:blipFill>
        <p:spPr>
          <a:xfrm>
            <a:off x="2189017" y="2299854"/>
            <a:ext cx="7813965" cy="3962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8442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7501" y="47525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Генетика человека и другие науки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59219" y="1424762"/>
            <a:ext cx="3763925" cy="491224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Эволюционная биология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Геронтология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Молекулярная биология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8506046" y="1424762"/>
            <a:ext cx="3685953" cy="491224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Криминалистика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Социология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генетика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Молекулярная биология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143" y="1424762"/>
            <a:ext cx="4082903" cy="49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43741" y="624110"/>
            <a:ext cx="9760872" cy="128089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исследований генетики человека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123274" y="2062716"/>
            <a:ext cx="3848985" cy="425302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Генеалогический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Близнецовый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Цитогенетический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Популяционно-статистический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62" y="1905000"/>
            <a:ext cx="6081823" cy="390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844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26496" y="515679"/>
            <a:ext cx="8298527" cy="186601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Наследование признаков 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64" y="2381693"/>
            <a:ext cx="7145078" cy="41466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3769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1055" y="560315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Наследование признаков -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863" y="1488557"/>
            <a:ext cx="4933507" cy="442266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генетической информации на уровне клеток или целого организма от родителей детям или от предков потомкам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01" y="1588967"/>
            <a:ext cx="6205333" cy="4221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313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586" y="432724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Моногенное наследование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0018" y="1403498"/>
            <a:ext cx="4699775" cy="446519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Наследование признака, контролируемого аллелями одного гена (ямочка на щеках, ямочка на подбородке, волосы прямые или курчавые)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40056">
            <a:off x="490980" y="1403499"/>
            <a:ext cx="310282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876" y="1312880"/>
            <a:ext cx="3211033" cy="2323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656" y="3785191"/>
            <a:ext cx="4657060" cy="28452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7260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Полигенное наследование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905" y="1665767"/>
            <a:ext cx="5363942" cy="475629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Наследование признаков, проявление которых определяется взаимодействием нескольких или многих неаллельных генов (цвет кожи, волос, глаз, степень интеллектуального развития, рост)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3415">
            <a:off x="8867553" y="1665767"/>
            <a:ext cx="2934588" cy="2258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3786"/>
          <a:stretch/>
        </p:blipFill>
        <p:spPr>
          <a:xfrm>
            <a:off x="6526543" y="3780780"/>
            <a:ext cx="4247568" cy="23710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663" y="1665767"/>
            <a:ext cx="3109664" cy="1996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483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Типы наследования признаков у человека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137" y="2112335"/>
            <a:ext cx="5002435" cy="4416055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Доминантное наследование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доминирование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Неполное доминирование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Кодоминирование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Рецессивное наследование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Аутосомное наследование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Наследование, сцепленное с полом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898" y="1905000"/>
            <a:ext cx="5269883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95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определить тип наследования признака у человека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5957" y="2601433"/>
            <a:ext cx="3960444" cy="377762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Генеалогический метод (составление родословной) – универсальный метод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68" y="2159702"/>
            <a:ext cx="3884872" cy="42193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697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Аутосомно-доминантное и </a:t>
            </a:r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аутосомнорецессивное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наследование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49510" y="2133600"/>
            <a:ext cx="4513337" cy="3777622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Равновстречаемы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разных полов (зеленые глаза, длина ресниц, качество зрения, резус-фактор)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3613">
            <a:off x="5732906" y="2221127"/>
            <a:ext cx="3034679" cy="174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8324">
            <a:off x="8912900" y="2103172"/>
            <a:ext cx="2769715" cy="239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2368">
            <a:off x="5146158" y="4309490"/>
            <a:ext cx="3551275" cy="203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5812">
            <a:off x="9048030" y="4497572"/>
            <a:ext cx="2857500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7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Х-сцепленное доминантное и рецессивное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2040" y="2112335"/>
            <a:ext cx="3939179" cy="407581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Разная встречаемость признаков у представителей разных полов (оттенок зубной эмали, рахит, реакция на витамин Д, дальтонизм, гемофилия)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1035">
            <a:off x="9289598" y="1493138"/>
            <a:ext cx="2485471" cy="1569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8819">
            <a:off x="5401339" y="2148941"/>
            <a:ext cx="3721395" cy="1952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1650">
            <a:off x="5059375" y="4243805"/>
            <a:ext cx="3869364" cy="2250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0119">
            <a:off x="8849208" y="3567696"/>
            <a:ext cx="3200609" cy="2787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8092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706" y="374072"/>
            <a:ext cx="5054785" cy="128089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Генетика человека (антропогенетика)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303" y="2660073"/>
            <a:ext cx="5945188" cy="236445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наука, изучающая особенности наследственности и изменчивости человека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000" t="5456" r="606" b="4040"/>
          <a:stretch/>
        </p:blipFill>
        <p:spPr>
          <a:xfrm>
            <a:off x="6747164" y="374072"/>
            <a:ext cx="4973782" cy="62068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1845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Предлагаю посмотреть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Принципы составления родословных -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YouTube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youtu.be/IjxKRglcRAc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антропогенетики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866" y="1905000"/>
            <a:ext cx="2647807" cy="377762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человека справедливы все законы генетики + социальные факторы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42" t="9496" r="4394" b="12524"/>
          <a:stretch/>
        </p:blipFill>
        <p:spPr>
          <a:xfrm>
            <a:off x="2871622" y="863575"/>
            <a:ext cx="8354292" cy="5347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33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478" y="533728"/>
            <a:ext cx="4455844" cy="128089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5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Гальтон</a:t>
            </a:r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(1822 - 1911)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3030" y="2964873"/>
            <a:ext cx="4587443" cy="294635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 вклад в развитие генетики человека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21" y="214745"/>
            <a:ext cx="5453352" cy="65010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0629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8679" y="624110"/>
            <a:ext cx="584790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Отрасли (направления) генетики человека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147" y="1905000"/>
            <a:ext cx="5172555" cy="4793512"/>
          </a:xfrm>
        </p:spPr>
        <p:txBody>
          <a:bodyPr/>
          <a:lstStyle/>
          <a:p>
            <a:r>
              <a:rPr lang="ru-RU" dirty="0" smtClean="0"/>
              <a:t>Цитогенетика – изучает хромосомы, их организацию, разрабатывает методы хромосомного анализа</a:t>
            </a:r>
          </a:p>
          <a:p>
            <a:r>
              <a:rPr lang="ru-RU" dirty="0" smtClean="0"/>
              <a:t>Популяционная генетика – исследует генетическую структуру человеческих популяций, частоту встречаемости аллелей и генотипов, оценивает генетические последствия загрязнения среды</a:t>
            </a:r>
          </a:p>
          <a:p>
            <a:r>
              <a:rPr lang="ru-RU" dirty="0" smtClean="0"/>
              <a:t>Биохимическая генетика – изучает пути реализации генетической информации от гена до признака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539" y="1264555"/>
            <a:ext cx="3810000" cy="1614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213" y="2879043"/>
            <a:ext cx="2933700" cy="156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788" y="4441143"/>
            <a:ext cx="3590925" cy="2381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83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775" y="297711"/>
            <a:ext cx="5534062" cy="627321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Радиационная генетика – разрабатывает системы защиты генофонда людей от ионизирующего излучения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Иммунологическая генетика – изучает генетическую обусловленность иммунологических признаков организма, иммунных реакций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Фармакологическая генетика – исследует генетическую обусловленность реакций отдельных людей на лекарственные средства и их действие на наследственный аппарат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880" t="47745" b="8546"/>
          <a:stretch/>
        </p:blipFill>
        <p:spPr>
          <a:xfrm>
            <a:off x="8016949" y="297710"/>
            <a:ext cx="3317358" cy="182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37" y="2261799"/>
            <a:ext cx="4685414" cy="207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837" y="4699591"/>
            <a:ext cx="4685415" cy="187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712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381" y="432724"/>
            <a:ext cx="3127391" cy="128089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9000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1991" y="2468526"/>
            <a:ext cx="3912781" cy="3762153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Наследственных заболеваний человека описано на данный момент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088" y="1377802"/>
            <a:ext cx="5358809" cy="391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55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227706" y="1387549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человека как объекта генетических исследований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76562" y="3926775"/>
            <a:ext cx="9340517" cy="1126283"/>
          </a:xfrm>
        </p:spPr>
        <p:txBody>
          <a:bodyPr>
            <a:noAutofit/>
          </a:bodyPr>
          <a:lstStyle/>
          <a:p>
            <a:pPr algn="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разумный – существо биосоциальное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2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525" y="560315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генетики человека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6738" y="1382232"/>
            <a:ext cx="6427197" cy="520995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Невозможность экспериментальных скрещиваний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половая зрелость и длительность генераций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Небольшое количество потомков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чистых линий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хромосом (групп сцепления)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Невозможность создания стандартных условий существования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405" y="1841205"/>
            <a:ext cx="4876800" cy="3314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86953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401</TotalTime>
  <Words>388</Words>
  <Application>Microsoft Office PowerPoint</Application>
  <PresentationFormat>Широкоэкранный</PresentationFormat>
  <Paragraphs>82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Times New Roman</vt:lpstr>
      <vt:lpstr>Wingdings 3</vt:lpstr>
      <vt:lpstr>Легкий дым</vt:lpstr>
      <vt:lpstr>Генетика человека</vt:lpstr>
      <vt:lpstr>Генетика человека (антропогенетика)</vt:lpstr>
      <vt:lpstr>Особенности антропогенетики</vt:lpstr>
      <vt:lpstr>Ф. Гальтон (1822 - 1911)</vt:lpstr>
      <vt:lpstr>Отрасли (направления) генетики человека</vt:lpstr>
      <vt:lpstr>Презентация PowerPoint</vt:lpstr>
      <vt:lpstr>9000</vt:lpstr>
      <vt:lpstr>Особенности человека как объекта генетических исследований</vt:lpstr>
      <vt:lpstr>Особенности генетики человека</vt:lpstr>
      <vt:lpstr>Генетика человека и другие науки</vt:lpstr>
      <vt:lpstr>Методы исследований генетики человека</vt:lpstr>
      <vt:lpstr>Наследование признаков  у человека</vt:lpstr>
      <vt:lpstr>Наследование признаков -</vt:lpstr>
      <vt:lpstr>Моногенное наследование</vt:lpstr>
      <vt:lpstr>Полигенное наследование</vt:lpstr>
      <vt:lpstr>Типы наследования признаков у человека</vt:lpstr>
      <vt:lpstr>Как определить тип наследования признака у человека</vt:lpstr>
      <vt:lpstr>Аутосомно-доминантное и аутосомнорецессивное наследование</vt:lpstr>
      <vt:lpstr>Х-сцепленное доминантное и рецессивное</vt:lpstr>
      <vt:lpstr>Дополнительная информация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Генетика человека</dc:title>
  <dc:creator>Варава</dc:creator>
  <cp:lastModifiedBy>Варава</cp:lastModifiedBy>
  <cp:revision>29</cp:revision>
  <dcterms:created xsi:type="dcterms:W3CDTF">2020-03-21T15:59:16Z</dcterms:created>
  <dcterms:modified xsi:type="dcterms:W3CDTF">2020-03-22T09:06:58Z</dcterms:modified>
</cp:coreProperties>
</file>