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E5AB-E1C0-4F8B-B1B0-56A4E290F419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45E0018-8050-4CD7-A251-1DCFC2DD85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E5AB-E1C0-4F8B-B1B0-56A4E290F419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0018-8050-4CD7-A251-1DCFC2DD8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45E0018-8050-4CD7-A251-1DCFC2DD85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E5AB-E1C0-4F8B-B1B0-56A4E290F419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E5AB-E1C0-4F8B-B1B0-56A4E290F419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45E0018-8050-4CD7-A251-1DCFC2DD85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E5AB-E1C0-4F8B-B1B0-56A4E290F419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45E0018-8050-4CD7-A251-1DCFC2DD85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54BE5AB-E1C0-4F8B-B1B0-56A4E290F419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0018-8050-4CD7-A251-1DCFC2DD85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E5AB-E1C0-4F8B-B1B0-56A4E290F419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45E0018-8050-4CD7-A251-1DCFC2DD85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E5AB-E1C0-4F8B-B1B0-56A4E290F419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45E0018-8050-4CD7-A251-1DCFC2DD8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E5AB-E1C0-4F8B-B1B0-56A4E290F419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5E0018-8050-4CD7-A251-1DCFC2DD8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45E0018-8050-4CD7-A251-1DCFC2DD85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E5AB-E1C0-4F8B-B1B0-56A4E290F419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45E0018-8050-4CD7-A251-1DCFC2DD85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54BE5AB-E1C0-4F8B-B1B0-56A4E290F419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54BE5AB-E1C0-4F8B-B1B0-56A4E290F419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45E0018-8050-4CD7-A251-1DCFC2DD85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 dir="in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 эволюции человека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pi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928934"/>
            <a:ext cx="4476781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0006-003-Dokazatelstva-proiskhozhdenija-cheloveka-ot-zhivotnykh-1.-Sravnitel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7" y="2578069"/>
            <a:ext cx="3419480" cy="3708451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</TotalTime>
  <Words>3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Georgia</vt:lpstr>
      <vt:lpstr>Wingdings</vt:lpstr>
      <vt:lpstr>Wingdings 2</vt:lpstr>
      <vt:lpstr>Официальная</vt:lpstr>
      <vt:lpstr>Направление эволюции человека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Направление эволюции человека</dc:title>
  <dc:creator>Елена</dc:creator>
  <cp:lastModifiedBy>Варава</cp:lastModifiedBy>
  <cp:revision>4</cp:revision>
  <dcterms:created xsi:type="dcterms:W3CDTF">2012-04-27T14:45:32Z</dcterms:created>
  <dcterms:modified xsi:type="dcterms:W3CDTF">2020-04-13T09:19:41Z</dcterms:modified>
</cp:coreProperties>
</file>