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88640"/>
            <a:ext cx="4824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Угоди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асоціацію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ЄС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відбувалося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два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2014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позачергового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ЄС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політичну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Угоди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Заключний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2014 р.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Ради ЄС Президентом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П.Порошенком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Союзу і главами держав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урядів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28 держав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підписано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Угоди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розділи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III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Юстиція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свобода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IV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торгівлею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Економічне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галузеве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співробітництво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VI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співробітництво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шахрайством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55670"/>
            <a:ext cx="4132214" cy="228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76056" y="232943"/>
            <a:ext cx="3851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06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2017р.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Європейський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парламент з великим запасом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ухвалив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безвізовий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режим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списку держав,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громадянам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скасовуються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візові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проголосував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521 депутат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Європарламенту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75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депутатів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праворадикали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неофашисти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проголосували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36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утрималися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9264"/>
            <a:ext cx="3456384" cy="30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87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Безвізовий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режим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Європейським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союзом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411" y="96819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ухвалено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2017р. в рамках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Ради ЄС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Очікується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документ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набуде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чинності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 року.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«Угода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асоціацію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ключових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сподівань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Євромайдану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І я радий,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 разом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спільними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зусиллями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змогли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досягнути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 Кремль,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мобілізував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Угоди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асоціацію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цинічно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порушив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міжнародне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розпочав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агресію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чергової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наголосив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П.Порошенко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додавши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сім'ї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і в ЄС, і в НАТО».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816424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1" y="3933056"/>
            <a:ext cx="41036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765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</TotalTime>
  <Words>271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Волна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</cp:revision>
  <dcterms:created xsi:type="dcterms:W3CDTF">2020-04-13T13:18:25Z</dcterms:created>
  <dcterms:modified xsi:type="dcterms:W3CDTF">2020-04-13T13:27:05Z</dcterms:modified>
</cp:coreProperties>
</file>