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33C53-5C2E-42DB-B667-590DDEE1F33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F75A3-9FCC-4E33-97A2-80021ADCA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9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8177" y="116632"/>
            <a:ext cx="5998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це процес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(а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культурної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держав, у тому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розташованих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момент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основному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Союзу та Ради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31213" y="1628800"/>
            <a:ext cx="6105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latin typeface="+mj-lt"/>
              </a:rPr>
              <a:t>Європе́йський Сою́з </a:t>
            </a:r>
            <a:r>
              <a:rPr lang="vi-VN" sz="1600" dirty="0">
                <a:latin typeface="+mj-lt"/>
              </a:rPr>
              <a:t>— союз держав-членів Європейських Спільнот (ЄВС, ЄОВіС, Євратом), створений згідно з Договором про Європейський Союз, підписаним в лютому 1992 року і чинним із листопада 1993 р. Сьогодні в об'єднання входять 28 європейських держав з населенням понад 507 млн чоловік. В ЄС запроваджується єдина валюта — євро. Де-факто столицею Європейського Союзу є Брюссель.</a:t>
            </a:r>
          </a:p>
          <a:p>
            <a:endParaRPr lang="vi-VN" sz="16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038177" cy="241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415" y="154303"/>
            <a:ext cx="2665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cs typeface="Aharoni" pitchFamily="2" charset="-79"/>
              </a:rPr>
              <a:t>Україна</a:t>
            </a:r>
            <a:r>
              <a:rPr lang="ru-RU" sz="2800" b="1" dirty="0">
                <a:solidFill>
                  <a:schemeClr val="bg1"/>
                </a:solidFill>
                <a:cs typeface="Aharoni" pitchFamily="2" charset="-79"/>
              </a:rPr>
              <a:t> та ЄС…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415" y="1790577"/>
            <a:ext cx="2859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Підготувала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вчителька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Єрьоміна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8297" y="3266898"/>
            <a:ext cx="7528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Угода про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з ЄС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 Угода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Союзом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розроблено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конкретно для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і яка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заміну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Угоди про партнерство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співробітництво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Угода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ЄС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перейти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партнерства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1" y="2913870"/>
            <a:ext cx="1471846" cy="155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415" y="4590337"/>
            <a:ext cx="8911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листопаді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2013 року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саміті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Вільнюсі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очікувалось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угоди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ЄС.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9 листопада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відбулася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таємна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президентів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Януковича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Путіна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невідомим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змінила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риторику і 21 листопада 2013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Кабінет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призупинити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угоди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Євросоюзом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розпочались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масові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протесту.</a:t>
            </a:r>
          </a:p>
        </p:txBody>
      </p:sp>
    </p:spTree>
    <p:extLst>
      <p:ext uri="{BB962C8B-B14F-4D97-AF65-F5344CB8AC3E}">
        <p14:creationId xmlns:p14="http://schemas.microsoft.com/office/powerpoint/2010/main" val="10580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907704" y="0"/>
            <a:ext cx="7236296" cy="4725144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уряду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призупинити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Угоди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ЄС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викликало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хвилю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протестів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Станом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 листопада 2013 р.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України стали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стихійно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виникати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євромайдани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збираються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України, щоб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заявити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свій протест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уряду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укладати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Угоду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між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ЄС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" name="Picture 6" descr="http://thekievtimes.ua/wp-content/uploads/2013/11/1385565169_studenty-evromaydana-dvinulis-kolonnoy-k-administracii-prezid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7" y="1628800"/>
            <a:ext cx="2689615" cy="1882609"/>
          </a:xfrm>
          <a:prstGeom prst="rect">
            <a:avLst/>
          </a:prstGeom>
          <a:noFill/>
        </p:spPr>
      </p:pic>
      <p:pic>
        <p:nvPicPr>
          <p:cNvPr id="6" name="Picture 4" descr="http://image.zn.ua/media/images/original/Nov2013/76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798" y="1635224"/>
            <a:ext cx="2531698" cy="188260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99792" y="1741446"/>
            <a:ext cx="3805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>
                <a:latin typeface="+mj-lt"/>
              </a:rPr>
              <a:t>Є</a:t>
            </a:r>
            <a:r>
              <a:rPr lang="vi-VN" sz="1600" b="1" dirty="0">
                <a:latin typeface="+mj-lt"/>
              </a:rPr>
              <a:t>́вромайда́н</a:t>
            </a:r>
            <a:r>
              <a:rPr lang="vi-VN" sz="1600" dirty="0">
                <a:latin typeface="+mj-lt"/>
              </a:rPr>
              <a:t> — національно-патріотичні протестні акції в Україні, передусім, проти корупції соціальної нерівності, свавілля правоохоронних органів та сил спецпризначення, а також на підтримку європейського вектора зовнішньої політики України.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215" y="3527028"/>
            <a:ext cx="89947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Протести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розпочалися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21 листопада 2013 року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призупинення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підготування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Угоди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Євросоюзом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поширилися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силового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розгону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демонстрації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вночі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30 листопада.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30 листопада 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кривавий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студентського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майдану — обурили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громадськість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Лідери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опозиції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оголосили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подальших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активісти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подали заявку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мітингів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адміністрація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звернулась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позовом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окружного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адміністративного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суду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заборону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протесту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Майдані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задоволений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1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3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178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Машуня</dc:creator>
  <cp:lastModifiedBy>Ольга</cp:lastModifiedBy>
  <cp:revision>56</cp:revision>
  <dcterms:created xsi:type="dcterms:W3CDTF">2017-07-05T18:50:50Z</dcterms:created>
  <dcterms:modified xsi:type="dcterms:W3CDTF">2020-04-13T13:28:53Z</dcterms:modified>
</cp:coreProperties>
</file>