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8" r:id="rId2"/>
    <p:sldId id="310" r:id="rId3"/>
    <p:sldId id="312" r:id="rId4"/>
    <p:sldId id="315" r:id="rId5"/>
    <p:sldId id="31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02B"/>
    <a:srgbClr val="926F00"/>
    <a:srgbClr val="0033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0CEAF-B1E1-4756-A5A7-09A13C9509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74B80-7295-4F82-9995-74677E5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9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E03-AF7D-4419-A846-683925F536F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362A-B3C8-406D-9879-11954E0732E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644-E270-47C7-A7B8-A236B4B4DF30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276F-9115-44BA-AA49-ABFAA53B96B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14A-A957-420F-BDB9-E0E37B608EF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DE5-A429-4454-B117-322636EF31E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F50F-23BA-4F1F-833E-E9AA3BDA0688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95E-6FA1-44B4-9D74-517521977D6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951-D2CB-46B8-82CF-CFDBC5468FC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456B-32B3-4856-A455-81B14179052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B754-417F-413F-92F9-C383695EC45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D95B9-C434-438B-BE79-4C59AE9EB1E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95" y="436607"/>
            <a:ext cx="10900693" cy="6143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6000" b="1" dirty="0" smtClean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Тема </a:t>
            </a:r>
            <a:r>
              <a:rPr lang="ru-RU" altLang="ru-RU" sz="6000" b="1" dirty="0" smtClean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урока:</a:t>
            </a:r>
          </a:p>
          <a:p>
            <a:pPr marL="0" indent="0">
              <a:buNone/>
            </a:pPr>
            <a:r>
              <a:rPr lang="ru-RU" altLang="ru-RU" sz="60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С</a:t>
            </a:r>
            <a:r>
              <a:rPr lang="ru-RU" altLang="ru-RU" sz="60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емейный бюджет</a:t>
            </a:r>
            <a:endParaRPr lang="ru-RU" altLang="ru-RU" sz="6000" b="1" dirty="0" smtClean="0">
              <a:solidFill>
                <a:srgbClr val="FF0000"/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altLang="ru-RU" sz="4000" b="1" dirty="0" smtClean="0">
              <a:solidFill>
                <a:srgbClr val="FF0000"/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4000" b="1" dirty="0">
              <a:solidFill>
                <a:srgbClr val="000099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3" y="2547344"/>
            <a:ext cx="5749437" cy="43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2" y="1213704"/>
            <a:ext cx="5087815" cy="3084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Семейный бюджет позволяет: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Проанализировать доходы и р _ _ _ _ _ _ семьи;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Выявить дополнительные р _ _ _ _ _ _ ;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Накопить средства для крупных п _ _ _ _ _ _;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Разумно спланировать б _ _ _ _ _ _  расходы.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0099"/>
                </a:solidFill>
                <a:latin typeface="Arial" charset="0"/>
              </a:rPr>
              <a:t>Зачем нужен бюджет?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2923" y="336103"/>
            <a:ext cx="6049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Семейный бюджет – </a:t>
            </a:r>
          </a:p>
          <a:p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это учёт, планирование, контроль и регулирование доходов и расходов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9447" y="2306490"/>
            <a:ext cx="371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бюджетов семьи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7077" y="2690337"/>
            <a:ext cx="62249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расходы равны доходам,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сбалансированный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расходы превышают доходы,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дефицитный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доходы больше расходов –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избыточный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7" y="3599362"/>
            <a:ext cx="2878137" cy="268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786" y="5417236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4614" y="5415506"/>
            <a:ext cx="124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771955"/>
              </p:ext>
            </p:extLst>
          </p:nvPr>
        </p:nvGraphicFramePr>
        <p:xfrm>
          <a:off x="356043" y="2121577"/>
          <a:ext cx="4485588" cy="4480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5588"/>
              </a:tblGrid>
              <a:tr h="448008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Зарплата;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пенсия;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пособия;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 на сбережения (вклады);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вознаграждение за услугу;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57" y="9426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Источники доходов и расходов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41577" y="845573"/>
            <a:ext cx="9144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89900" y="895653"/>
            <a:ext cx="688157" cy="814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709893"/>
            <a:ext cx="1620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1208" y="175224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Переменные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9564" y="476241"/>
            <a:ext cx="3613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Постоянные расходы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99539" y="114468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питание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составляют примерно 40% от семейного бюджета.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Подоходный налог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составляет 13% от начисленной заработной платы.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Коммунальные платежи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плата за отопление, за воду, за электроэнергию, интернет, сотовую связь.</a:t>
            </a:r>
          </a:p>
        </p:txBody>
      </p:sp>
    </p:spTree>
    <p:extLst>
      <p:ext uri="{BB962C8B-B14F-4D97-AF65-F5344CB8AC3E}">
        <p14:creationId xmlns:p14="http://schemas.microsoft.com/office/powerpoint/2010/main" val="783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2" y="848412"/>
            <a:ext cx="11356157" cy="12938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700" b="1" i="1" dirty="0" smtClean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Подумайте, как можно сэкономить тепловую и электрическую энергию в быту</a:t>
            </a:r>
            <a:endParaRPr lang="ru-RU" sz="3700" b="1" i="1" dirty="0">
              <a:solidFill>
                <a:srgbClr val="000099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8412"/>
          </a:xfrm>
        </p:spPr>
        <p:txBody>
          <a:bodyPr/>
          <a:lstStyle/>
          <a:p>
            <a:r>
              <a:rPr lang="ru-RU" sz="3700" b="1" dirty="0">
                <a:solidFill>
                  <a:srgbClr val="000099"/>
                </a:solidFill>
                <a:latin typeface="Arial" charset="0"/>
              </a:rPr>
              <a:t>Практическая работа</a:t>
            </a:r>
          </a:p>
        </p:txBody>
      </p:sp>
      <p:pic>
        <p:nvPicPr>
          <p:cNvPr id="4" name="Picture 4" descr="плакат5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r="11799" b="8061"/>
          <a:stretch/>
        </p:blipFill>
        <p:spPr bwMode="auto">
          <a:xfrm>
            <a:off x="365732" y="2356705"/>
            <a:ext cx="5334341" cy="447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плакат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14085" r="12150" b="8957"/>
          <a:stretch/>
        </p:blipFill>
        <p:spPr bwMode="auto">
          <a:xfrm>
            <a:off x="5700072" y="2318995"/>
            <a:ext cx="6268827" cy="45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4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50" y="935612"/>
            <a:ext cx="12069452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657224"/>
            <a:ext cx="12063046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0062" y="287892"/>
            <a:ext cx="6469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Семейного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48174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3025</TotalTime>
  <Words>185</Words>
  <Application>Microsoft Office PowerPoint</Application>
  <PresentationFormat>Произвольный</PresentationFormat>
  <Paragraphs>39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Зачем нужен бюджет?</vt:lpstr>
      <vt:lpstr>Источники доходов и расходов</vt:lpstr>
      <vt:lpstr>Практическая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Думенко</dc:creator>
  <cp:lastModifiedBy>Ольга</cp:lastModifiedBy>
  <cp:revision>159</cp:revision>
  <dcterms:created xsi:type="dcterms:W3CDTF">2014-08-21T08:12:32Z</dcterms:created>
  <dcterms:modified xsi:type="dcterms:W3CDTF">2020-04-15T06:00:12Z</dcterms:modified>
</cp:coreProperties>
</file>