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C42B-DA55-425D-B055-686797DA85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9403-03F7-4E92-BC32-6E0FA3C74D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C42B-DA55-425D-B055-686797DA85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9403-03F7-4E92-BC32-6E0FA3C74D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C42B-DA55-425D-B055-686797DA85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9403-03F7-4E92-BC32-6E0FA3C74DE3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C42B-DA55-425D-B055-686797DA85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9403-03F7-4E92-BC32-6E0FA3C74DE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C42B-DA55-425D-B055-686797DA85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9403-03F7-4E92-BC32-6E0FA3C74D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C42B-DA55-425D-B055-686797DA85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9403-03F7-4E92-BC32-6E0FA3C74DE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C42B-DA55-425D-B055-686797DA85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9403-03F7-4E92-BC32-6E0FA3C74D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C42B-DA55-425D-B055-686797DA85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9403-03F7-4E92-BC32-6E0FA3C74D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C42B-DA55-425D-B055-686797DA85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9403-03F7-4E92-BC32-6E0FA3C74D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C42B-DA55-425D-B055-686797DA85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9403-03F7-4E92-BC32-6E0FA3C74DE3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C42B-DA55-425D-B055-686797DA85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9403-03F7-4E92-BC32-6E0FA3C74DE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C6DC42B-DA55-425D-B055-686797DA85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B2A9403-03F7-4E92-BC32-6E0FA3C74DE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7"/>
            <a:ext cx="7918648" cy="1368151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Тестова робота-гра  </a:t>
            </a:r>
            <a:br>
              <a:rPr lang="uk-UA" dirty="0" smtClean="0"/>
            </a:br>
            <a:r>
              <a:rPr lang="uk-UA" dirty="0" smtClean="0"/>
              <a:t>« Маленький лікар»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988840"/>
            <a:ext cx="6512768" cy="1800200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Уважно подивіться на малюнок та дайте відповіді на питання письмово в зошиті ( номер питання і відповідь,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надішліть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мені на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вайбер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209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4445000" cy="3420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1.Як називається орган і до якої системи органів він відноситься?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0986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3381961" cy="426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2.Як </a:t>
            </a:r>
            <a:r>
              <a:rPr lang="uk-UA" dirty="0"/>
              <a:t>називається орган і до якої системи органів він відноситься?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0604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5028311" cy="298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dirty="0" smtClean="0"/>
              <a:t>3.Як </a:t>
            </a:r>
            <a:r>
              <a:rPr lang="uk-UA" sz="4000" dirty="0"/>
              <a:t>називається орган і до якої системи органів він відноситься?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2453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2837674" cy="3752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dirty="0" smtClean="0"/>
              <a:t>4.Як </a:t>
            </a:r>
            <a:r>
              <a:rPr lang="uk-UA" sz="4000" dirty="0"/>
              <a:t>називається орган і до якої системи органів він відноситься?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415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3889821" cy="388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uk-UA" sz="4000" dirty="0" smtClean="0"/>
              <a:t>5.Як </a:t>
            </a:r>
            <a:r>
              <a:rPr lang="uk-UA" sz="4000" dirty="0"/>
              <a:t>називається орган і до якої системи органів він відноситься?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895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83" y="1816599"/>
            <a:ext cx="3011629" cy="393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dirty="0" smtClean="0"/>
              <a:t>6.Як </a:t>
            </a:r>
            <a:r>
              <a:rPr lang="uk-UA" sz="4000" dirty="0"/>
              <a:t>називається орган і до якої системи органів він відноситься?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544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5279016" cy="3454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dirty="0" smtClean="0"/>
              <a:t>7.Як </a:t>
            </a:r>
            <a:r>
              <a:rPr lang="uk-UA" sz="4000" dirty="0"/>
              <a:t>називається орган і до якої системи органів він відноситься?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523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28322"/>
            <a:ext cx="5202789" cy="346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9011344" cy="208256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здорові! Якщо вам сподобалась така гра, напишіть  після останньої відповіді, і ми з вами ще пограємо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!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810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</TotalTime>
  <Words>123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Тестова робота-гра   « Маленький лікар»</vt:lpstr>
      <vt:lpstr>1.Як називається орган і до якої системи органів він відноситься?</vt:lpstr>
      <vt:lpstr>2.Як називається орган і до якої системи органів він відноситься?</vt:lpstr>
      <vt:lpstr>3.Як називається орган і до якої системи органів він відноситься?</vt:lpstr>
      <vt:lpstr>4.Як називається орган і до якої системи органів він відноситься?</vt:lpstr>
      <vt:lpstr>5.Як називається орган і до якої системи органів він відноситься?</vt:lpstr>
      <vt:lpstr>6.Як називається орган і до якої системи органів він відноситься?</vt:lpstr>
      <vt:lpstr>7.Як називається орган і до якої системи органів він відноситься?</vt:lpstr>
      <vt:lpstr>Будьте здорові! Якщо вам сподобалась така гра, напишіть  після останньої відповіді, і ми з вами ще пограємо!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Тестова робота-гра   « Маленький лікар»</dc:title>
  <dc:creator>Светлана</dc:creator>
  <cp:lastModifiedBy>Светлана</cp:lastModifiedBy>
  <cp:revision>7</cp:revision>
  <dcterms:created xsi:type="dcterms:W3CDTF">2020-05-17T06:59:56Z</dcterms:created>
  <dcterms:modified xsi:type="dcterms:W3CDTF">2020-05-17T17:59:04Z</dcterms:modified>
</cp:coreProperties>
</file>