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87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42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87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06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1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51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0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7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1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1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7F6F4-BD41-4FE2-B55C-04B682B0A1E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A1D3-398E-4559-8B6F-84D3A086B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64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3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644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3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889248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33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856984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7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130480" cy="609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3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32656"/>
            <a:ext cx="8712968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65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6652"/>
            <a:ext cx="8496944" cy="637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3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13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</cp:revision>
  <dcterms:created xsi:type="dcterms:W3CDTF">2020-03-19T10:49:15Z</dcterms:created>
  <dcterms:modified xsi:type="dcterms:W3CDTF">2020-03-19T11:18:50Z</dcterms:modified>
</cp:coreProperties>
</file>