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3" r:id="rId2"/>
    <p:sldId id="261" r:id="rId3"/>
    <p:sldId id="262" r:id="rId4"/>
    <p:sldId id="275" r:id="rId5"/>
    <p:sldId id="258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84EE9F-0916-4A1F-A7C2-DF19529ED636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EBCF3E-6C75-4575-9D1A-D3C3E5086EA7}">
      <dgm:prSet/>
      <dgm:spPr/>
      <dgm:t>
        <a:bodyPr/>
        <a:lstStyle/>
        <a:p>
          <a:pPr rtl="0"/>
          <a:r>
            <a:rPr lang="ru-RU" dirty="0" smtClean="0"/>
            <a:t>Не просто дивитися, а бачити.</a:t>
          </a:r>
          <a:endParaRPr lang="ru-RU" dirty="0"/>
        </a:p>
      </dgm:t>
    </dgm:pt>
    <dgm:pt modelId="{A9B0C9CE-C215-4C1F-BEA3-55F350A8ADF8}" type="parTrans" cxnId="{54ED9009-647E-4607-BE8D-792DA4271C90}">
      <dgm:prSet/>
      <dgm:spPr/>
      <dgm:t>
        <a:bodyPr/>
        <a:lstStyle/>
        <a:p>
          <a:endParaRPr lang="ru-RU"/>
        </a:p>
      </dgm:t>
    </dgm:pt>
    <dgm:pt modelId="{2E05F7B3-65D5-46AC-A6E7-1EAAFD4B5067}" type="sibTrans" cxnId="{54ED9009-647E-4607-BE8D-792DA4271C90}">
      <dgm:prSet/>
      <dgm:spPr/>
      <dgm:t>
        <a:bodyPr/>
        <a:lstStyle/>
        <a:p>
          <a:endParaRPr lang="ru-RU"/>
        </a:p>
      </dgm:t>
    </dgm:pt>
    <dgm:pt modelId="{9B543A7D-2A20-4019-966A-5EFD36D7D4A0}" type="pres">
      <dgm:prSet presAssocID="{6984EE9F-0916-4A1F-A7C2-DF19529ED6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2A52AA-BE51-4309-931B-7E878B0E62AC}" type="pres">
      <dgm:prSet presAssocID="{A1EBCF3E-6C75-4575-9D1A-D3C3E5086EA7}" presName="linNode" presStyleCnt="0"/>
      <dgm:spPr/>
    </dgm:pt>
    <dgm:pt modelId="{7B7F6511-A501-4E07-A8A9-39443F8E6297}" type="pres">
      <dgm:prSet presAssocID="{A1EBCF3E-6C75-4575-9D1A-D3C3E5086EA7}" presName="parentText" presStyleLbl="node1" presStyleIdx="0" presStyleCnt="1" custScaleX="1880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4D3F09-AD4C-4DB1-9091-3F9F09229899}" type="presOf" srcId="{6984EE9F-0916-4A1F-A7C2-DF19529ED636}" destId="{9B543A7D-2A20-4019-966A-5EFD36D7D4A0}" srcOrd="0" destOrd="0" presId="urn:microsoft.com/office/officeart/2005/8/layout/vList5"/>
    <dgm:cxn modelId="{54ED9009-647E-4607-BE8D-792DA4271C90}" srcId="{6984EE9F-0916-4A1F-A7C2-DF19529ED636}" destId="{A1EBCF3E-6C75-4575-9D1A-D3C3E5086EA7}" srcOrd="0" destOrd="0" parTransId="{A9B0C9CE-C215-4C1F-BEA3-55F350A8ADF8}" sibTransId="{2E05F7B3-65D5-46AC-A6E7-1EAAFD4B5067}"/>
    <dgm:cxn modelId="{E16DF15E-D16E-4EA3-AD1A-DDF3B84529A7}" type="presOf" srcId="{A1EBCF3E-6C75-4575-9D1A-D3C3E5086EA7}" destId="{7B7F6511-A501-4E07-A8A9-39443F8E6297}" srcOrd="0" destOrd="0" presId="urn:microsoft.com/office/officeart/2005/8/layout/vList5"/>
    <dgm:cxn modelId="{E2EA5C70-3D0F-4254-A592-81764038E1DB}" type="presParOf" srcId="{9B543A7D-2A20-4019-966A-5EFD36D7D4A0}" destId="{E32A52AA-BE51-4309-931B-7E878B0E62AC}" srcOrd="0" destOrd="0" presId="urn:microsoft.com/office/officeart/2005/8/layout/vList5"/>
    <dgm:cxn modelId="{30A4012B-72CE-4B2C-AF62-506341553040}" type="presParOf" srcId="{E32A52AA-BE51-4309-931B-7E878B0E62AC}" destId="{7B7F6511-A501-4E07-A8A9-39443F8E629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6C6B49-46BE-4E1E-B2FA-BC064833BE5B}" type="doc">
      <dgm:prSet loTypeId="urn:microsoft.com/office/officeart/2005/8/layout/process4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67419BEF-3483-49F5-AD53-D977142CD4F6}">
      <dgm:prSet custT="1"/>
      <dgm:spPr/>
      <dgm:t>
        <a:bodyPr/>
        <a:lstStyle/>
        <a:p>
          <a:pPr rtl="0"/>
          <a:r>
            <a:rPr lang="ru-RU" sz="3200" b="1" dirty="0" smtClean="0"/>
            <a:t>Складним</a:t>
          </a:r>
          <a:r>
            <a:rPr lang="ru-RU" sz="3200" dirty="0" smtClean="0"/>
            <a:t> називається речення, у якому є дві або більше граматичних основ.</a:t>
          </a:r>
          <a:endParaRPr lang="uk-UA" sz="3200" dirty="0"/>
        </a:p>
      </dgm:t>
    </dgm:pt>
    <dgm:pt modelId="{CBCE47CD-8E5A-4C72-9F85-ACE9577B5878}" type="parTrans" cxnId="{746BDC82-DE60-4EE4-886E-3E2BAA7695BC}">
      <dgm:prSet/>
      <dgm:spPr/>
      <dgm:t>
        <a:bodyPr/>
        <a:lstStyle/>
        <a:p>
          <a:endParaRPr lang="uk-UA"/>
        </a:p>
      </dgm:t>
    </dgm:pt>
    <dgm:pt modelId="{EF3916D5-18A3-47F3-9B27-144A336AF01B}" type="sibTrans" cxnId="{746BDC82-DE60-4EE4-886E-3E2BAA7695BC}">
      <dgm:prSet/>
      <dgm:spPr/>
      <dgm:t>
        <a:bodyPr/>
        <a:lstStyle/>
        <a:p>
          <a:endParaRPr lang="uk-UA"/>
        </a:p>
      </dgm:t>
    </dgm:pt>
    <dgm:pt modelId="{AF75D0EF-0713-4EC8-9354-E2282AC8616A}">
      <dgm:prSet custT="1"/>
      <dgm:spPr/>
      <dgm:t>
        <a:bodyPr/>
        <a:lstStyle/>
        <a:p>
          <a:pPr rtl="0"/>
          <a:r>
            <a:rPr lang="ru-RU" sz="3200" dirty="0" smtClean="0"/>
            <a:t>Кожна граматична основа разом з другорядними членами або без них утворює частину складного речення, яка має будову простого речення. </a:t>
          </a:r>
          <a:endParaRPr lang="uk-UA" sz="3200" dirty="0"/>
        </a:p>
      </dgm:t>
    </dgm:pt>
    <dgm:pt modelId="{831812A4-3426-4BFF-B18D-0A8006877143}" type="parTrans" cxnId="{11A78D51-A422-4A69-B2C7-8CCE72282F51}">
      <dgm:prSet/>
      <dgm:spPr/>
      <dgm:t>
        <a:bodyPr/>
        <a:lstStyle/>
        <a:p>
          <a:endParaRPr lang="uk-UA"/>
        </a:p>
      </dgm:t>
    </dgm:pt>
    <dgm:pt modelId="{FF11B653-2EE0-4E63-8E66-35A0024BE4C1}" type="sibTrans" cxnId="{11A78D51-A422-4A69-B2C7-8CCE72282F51}">
      <dgm:prSet/>
      <dgm:spPr/>
      <dgm:t>
        <a:bodyPr/>
        <a:lstStyle/>
        <a:p>
          <a:endParaRPr lang="uk-UA"/>
        </a:p>
      </dgm:t>
    </dgm:pt>
    <dgm:pt modelId="{A5BB4420-5A28-4EBC-A3A5-09B0CF029C5B}" type="pres">
      <dgm:prSet presAssocID="{136C6B49-46BE-4E1E-B2FA-BC064833BE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CA99BE-1AB6-4725-8531-A3A5A85942D6}" type="pres">
      <dgm:prSet presAssocID="{AF75D0EF-0713-4EC8-9354-E2282AC8616A}" presName="boxAndChildren" presStyleCnt="0"/>
      <dgm:spPr/>
      <dgm:t>
        <a:bodyPr/>
        <a:lstStyle/>
        <a:p>
          <a:endParaRPr lang="ru-RU"/>
        </a:p>
      </dgm:t>
    </dgm:pt>
    <dgm:pt modelId="{E93025B5-7FF1-4898-B2E1-5A6A0F5AFB4A}" type="pres">
      <dgm:prSet presAssocID="{AF75D0EF-0713-4EC8-9354-E2282AC8616A}" presName="parentTextBox" presStyleLbl="node1" presStyleIdx="0" presStyleCnt="2"/>
      <dgm:spPr/>
      <dgm:t>
        <a:bodyPr/>
        <a:lstStyle/>
        <a:p>
          <a:endParaRPr lang="ru-RU"/>
        </a:p>
      </dgm:t>
    </dgm:pt>
    <dgm:pt modelId="{B31B122A-AAED-49BC-A616-EC192FF45104}" type="pres">
      <dgm:prSet presAssocID="{EF3916D5-18A3-47F3-9B27-144A336AF01B}" presName="sp" presStyleCnt="0"/>
      <dgm:spPr/>
      <dgm:t>
        <a:bodyPr/>
        <a:lstStyle/>
        <a:p>
          <a:endParaRPr lang="ru-RU"/>
        </a:p>
      </dgm:t>
    </dgm:pt>
    <dgm:pt modelId="{C4132B5B-17BD-4F98-B6F8-B2993C7CF385}" type="pres">
      <dgm:prSet presAssocID="{67419BEF-3483-49F5-AD53-D977142CD4F6}" presName="arrowAndChildren" presStyleCnt="0"/>
      <dgm:spPr/>
      <dgm:t>
        <a:bodyPr/>
        <a:lstStyle/>
        <a:p>
          <a:endParaRPr lang="ru-RU"/>
        </a:p>
      </dgm:t>
    </dgm:pt>
    <dgm:pt modelId="{ACDD5FB5-C4E2-4E57-B714-FCA8D422CE92}" type="pres">
      <dgm:prSet presAssocID="{67419BEF-3483-49F5-AD53-D977142CD4F6}" presName="parentTextArrow" presStyleLbl="node1" presStyleIdx="1" presStyleCnt="2" custScaleX="88679"/>
      <dgm:spPr/>
      <dgm:t>
        <a:bodyPr/>
        <a:lstStyle/>
        <a:p>
          <a:endParaRPr lang="ru-RU"/>
        </a:p>
      </dgm:t>
    </dgm:pt>
  </dgm:ptLst>
  <dgm:cxnLst>
    <dgm:cxn modelId="{11A78D51-A422-4A69-B2C7-8CCE72282F51}" srcId="{136C6B49-46BE-4E1E-B2FA-BC064833BE5B}" destId="{AF75D0EF-0713-4EC8-9354-E2282AC8616A}" srcOrd="1" destOrd="0" parTransId="{831812A4-3426-4BFF-B18D-0A8006877143}" sibTransId="{FF11B653-2EE0-4E63-8E66-35A0024BE4C1}"/>
    <dgm:cxn modelId="{1C6F5967-3AAA-41F0-A416-27D56F177913}" type="presOf" srcId="{136C6B49-46BE-4E1E-B2FA-BC064833BE5B}" destId="{A5BB4420-5A28-4EBC-A3A5-09B0CF029C5B}" srcOrd="0" destOrd="0" presId="urn:microsoft.com/office/officeart/2005/8/layout/process4"/>
    <dgm:cxn modelId="{746BDC82-DE60-4EE4-886E-3E2BAA7695BC}" srcId="{136C6B49-46BE-4E1E-B2FA-BC064833BE5B}" destId="{67419BEF-3483-49F5-AD53-D977142CD4F6}" srcOrd="0" destOrd="0" parTransId="{CBCE47CD-8E5A-4C72-9F85-ACE9577B5878}" sibTransId="{EF3916D5-18A3-47F3-9B27-144A336AF01B}"/>
    <dgm:cxn modelId="{57F55C42-A685-489D-9DC0-1BE9D46D3E8E}" type="presOf" srcId="{67419BEF-3483-49F5-AD53-D977142CD4F6}" destId="{ACDD5FB5-C4E2-4E57-B714-FCA8D422CE92}" srcOrd="0" destOrd="0" presId="urn:microsoft.com/office/officeart/2005/8/layout/process4"/>
    <dgm:cxn modelId="{699BBAF6-5B01-4426-89DA-A0A4890AC0A0}" type="presOf" srcId="{AF75D0EF-0713-4EC8-9354-E2282AC8616A}" destId="{E93025B5-7FF1-4898-B2E1-5A6A0F5AFB4A}" srcOrd="0" destOrd="0" presId="urn:microsoft.com/office/officeart/2005/8/layout/process4"/>
    <dgm:cxn modelId="{34E948A6-0FEB-4B96-862C-E6AC1B27670E}" type="presParOf" srcId="{A5BB4420-5A28-4EBC-A3A5-09B0CF029C5B}" destId="{F3CA99BE-1AB6-4725-8531-A3A5A85942D6}" srcOrd="0" destOrd="0" presId="urn:microsoft.com/office/officeart/2005/8/layout/process4"/>
    <dgm:cxn modelId="{DD3B2520-1E9C-4AE5-B0C4-FE01B3B417BD}" type="presParOf" srcId="{F3CA99BE-1AB6-4725-8531-A3A5A85942D6}" destId="{E93025B5-7FF1-4898-B2E1-5A6A0F5AFB4A}" srcOrd="0" destOrd="0" presId="urn:microsoft.com/office/officeart/2005/8/layout/process4"/>
    <dgm:cxn modelId="{F1F654FE-3750-42CE-9B64-A47738430332}" type="presParOf" srcId="{A5BB4420-5A28-4EBC-A3A5-09B0CF029C5B}" destId="{B31B122A-AAED-49BC-A616-EC192FF45104}" srcOrd="1" destOrd="0" presId="urn:microsoft.com/office/officeart/2005/8/layout/process4"/>
    <dgm:cxn modelId="{5CF2B49A-49E4-40A0-A7E0-B97505BD68BB}" type="presParOf" srcId="{A5BB4420-5A28-4EBC-A3A5-09B0CF029C5B}" destId="{C4132B5B-17BD-4F98-B6F8-B2993C7CF385}" srcOrd="2" destOrd="0" presId="urn:microsoft.com/office/officeart/2005/8/layout/process4"/>
    <dgm:cxn modelId="{CC240197-3AE8-4388-8BC6-A03CDCD33833}" type="presParOf" srcId="{C4132B5B-17BD-4F98-B6F8-B2993C7CF385}" destId="{ACDD5FB5-C4E2-4E57-B714-FCA8D422CE9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3BB424-479C-4440-8E34-077E54CBEBC2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69CDBE-A622-4D42-AB39-B94E2884ADC9}">
      <dgm:prSet phldrT="[Текст]" custT="1"/>
      <dgm:spPr/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СКЛАДНЕ РЕЧЕННЯ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6AFF749-35FD-44B0-9789-07C91722A21E}" type="parTrans" cxnId="{8B7CD9A0-F2AB-477C-99BC-3A35DF59179F}">
      <dgm:prSet/>
      <dgm:spPr/>
      <dgm:t>
        <a:bodyPr/>
        <a:lstStyle/>
        <a:p>
          <a:endParaRPr lang="ru-RU"/>
        </a:p>
      </dgm:t>
    </dgm:pt>
    <dgm:pt modelId="{6B5EDA77-4DE0-4861-86DE-4D4A24D3437A}" type="sibTrans" cxnId="{8B7CD9A0-F2AB-477C-99BC-3A35DF59179F}">
      <dgm:prSet/>
      <dgm:spPr/>
      <dgm:t>
        <a:bodyPr/>
        <a:lstStyle/>
        <a:p>
          <a:endParaRPr lang="ru-RU"/>
        </a:p>
      </dgm:t>
    </dgm:pt>
    <dgm:pt modelId="{A74FAB90-16BC-4370-A6F9-B76EA280B815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СПОЛУЧНИКОВИЙ ЗВ</a:t>
          </a:r>
          <a:r>
            <a:rPr lang="uk-UA" sz="1400" dirty="0" smtClean="0">
              <a:latin typeface="Times New Roman" pitchFamily="18" charset="0"/>
              <a:cs typeface="Times New Roman" pitchFamily="18" charset="0"/>
              <a:sym typeface="Symbol"/>
            </a:rPr>
            <a:t>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ЯЗОК</a:t>
          </a:r>
        </a:p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(СПОЛУЧНИКИ, СПОЛУЧНІ СЛОВА, ІНТОНАЦІЯ)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577147B-E090-45DC-B846-4B27881158E3}" type="parTrans" cxnId="{3C9CAAD5-48E9-4028-933C-0DA9B7D3FBF2}">
      <dgm:prSet/>
      <dgm:spPr/>
      <dgm:t>
        <a:bodyPr/>
        <a:lstStyle/>
        <a:p>
          <a:endParaRPr lang="ru-RU"/>
        </a:p>
      </dgm:t>
    </dgm:pt>
    <dgm:pt modelId="{083ED392-460A-45DE-A8CA-3B6F2A4F30B3}" type="sibTrans" cxnId="{3C9CAAD5-48E9-4028-933C-0DA9B7D3FBF2}">
      <dgm:prSet/>
      <dgm:spPr/>
      <dgm:t>
        <a:bodyPr/>
        <a:lstStyle/>
        <a:p>
          <a:endParaRPr lang="ru-RU"/>
        </a:p>
      </dgm:t>
    </dgm:pt>
    <dgm:pt modelId="{8FCACFAC-2664-45AD-B9BC-887D633DB515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СКЛАДНОСУРЯДНЕ (СПОЛУЧНИКИ СУРЯДНОСТІ), </a:t>
          </a:r>
        </a:p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ЧАСТИНИ РІВНОПРАВНІ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4DD1A53-CE4D-4B35-84A0-139810644D0C}" type="parTrans" cxnId="{CB1D7E13-4E76-42E4-85CF-B823E2CA8FE7}">
      <dgm:prSet/>
      <dgm:spPr/>
      <dgm:t>
        <a:bodyPr/>
        <a:lstStyle/>
        <a:p>
          <a:endParaRPr lang="ru-RU"/>
        </a:p>
      </dgm:t>
    </dgm:pt>
    <dgm:pt modelId="{255A8D45-58AD-48C2-AAF0-283D5ECF6D1B}" type="sibTrans" cxnId="{CB1D7E13-4E76-42E4-85CF-B823E2CA8FE7}">
      <dgm:prSet/>
      <dgm:spPr/>
      <dgm:t>
        <a:bodyPr/>
        <a:lstStyle/>
        <a:p>
          <a:endParaRPr lang="ru-RU"/>
        </a:p>
      </dgm:t>
    </dgm:pt>
    <dgm:pt modelId="{340799E8-4205-4457-86AB-64F6404BB637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СКЛАДНОПІДРЯДНЕ (СПОЛУЧНИКИ</a:t>
          </a:r>
        </a:p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 ПІДРЯДНОСТІ, СПОЛУЧНІ СЛОВА).</a:t>
          </a:r>
        </a:p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Є ГОЛОВНА І ПІДРЯДНА ЧАСТИНИ.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56BA53-9A7E-472A-8F94-08A518BA65CE}" type="parTrans" cxnId="{0C7450E4-ACBF-4ADF-8145-DE53994E2C55}">
      <dgm:prSet/>
      <dgm:spPr/>
      <dgm:t>
        <a:bodyPr/>
        <a:lstStyle/>
        <a:p>
          <a:endParaRPr lang="ru-RU"/>
        </a:p>
      </dgm:t>
    </dgm:pt>
    <dgm:pt modelId="{772CF0EC-9567-41EC-B3C6-F937A370F231}" type="sibTrans" cxnId="{0C7450E4-ACBF-4ADF-8145-DE53994E2C55}">
      <dgm:prSet/>
      <dgm:spPr/>
      <dgm:t>
        <a:bodyPr/>
        <a:lstStyle/>
        <a:p>
          <a:endParaRPr lang="ru-RU"/>
        </a:p>
      </dgm:t>
    </dgm:pt>
    <dgm:pt modelId="{60A4A53A-FCD7-43BB-B1F7-65DCD08D3ECF}">
      <dgm:prSet phldrT="[Текст]"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БЕЗСПОЛУЧНИКОВИЙ ЗВ</a:t>
          </a:r>
          <a:r>
            <a:rPr lang="uk-UA" sz="1600" dirty="0" smtClean="0">
              <a:latin typeface="Times New Roman" pitchFamily="18" charset="0"/>
              <a:cs typeface="Times New Roman" pitchFamily="18" charset="0"/>
              <a:sym typeface="Symbol"/>
            </a:rPr>
            <a:t></a:t>
          </a:r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ЯЗОК (ІНТОНАЦІЯ)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950A251-CD40-468E-B08B-761AF613B73B}" type="parTrans" cxnId="{9AF2FD99-56A4-4C83-B54C-02EF26A99F86}">
      <dgm:prSet/>
      <dgm:spPr/>
      <dgm:t>
        <a:bodyPr/>
        <a:lstStyle/>
        <a:p>
          <a:endParaRPr lang="ru-RU"/>
        </a:p>
      </dgm:t>
    </dgm:pt>
    <dgm:pt modelId="{EE9F4739-C418-4552-AC1D-0C01D9F6B3DE}" type="sibTrans" cxnId="{9AF2FD99-56A4-4C83-B54C-02EF26A99F86}">
      <dgm:prSet/>
      <dgm:spPr/>
      <dgm:t>
        <a:bodyPr/>
        <a:lstStyle/>
        <a:p>
          <a:endParaRPr lang="ru-RU"/>
        </a:p>
      </dgm:t>
    </dgm:pt>
    <dgm:pt modelId="{3F25D083-3E32-4BE5-A79D-1085D7ECEF9E}" type="pres">
      <dgm:prSet presAssocID="{783BB424-479C-4440-8E34-077E54CBEB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C9268F-BE1B-494C-BB61-510983E5F4C6}" type="pres">
      <dgm:prSet presAssocID="{6F69CDBE-A622-4D42-AB39-B94E2884ADC9}" presName="hierRoot1" presStyleCnt="0">
        <dgm:presLayoutVars>
          <dgm:hierBranch val="init"/>
        </dgm:presLayoutVars>
      </dgm:prSet>
      <dgm:spPr/>
    </dgm:pt>
    <dgm:pt modelId="{152FF5FF-5452-40E1-ABB5-B9BD6F7E5839}" type="pres">
      <dgm:prSet presAssocID="{6F69CDBE-A622-4D42-AB39-B94E2884ADC9}" presName="rootComposite1" presStyleCnt="0"/>
      <dgm:spPr/>
    </dgm:pt>
    <dgm:pt modelId="{E1A7643F-46FD-40A8-97C5-32D6E793F3EB}" type="pres">
      <dgm:prSet presAssocID="{6F69CDBE-A622-4D42-AB39-B94E2884ADC9}" presName="rootText1" presStyleLbl="node0" presStyleIdx="0" presStyleCnt="1" custScaleX="1890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E55548-6685-4813-805D-8DDF691228B1}" type="pres">
      <dgm:prSet presAssocID="{6F69CDBE-A622-4D42-AB39-B94E2884ADC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CBDACBC-900D-4D56-B3B9-B3B99274A025}" type="pres">
      <dgm:prSet presAssocID="{6F69CDBE-A622-4D42-AB39-B94E2884ADC9}" presName="hierChild2" presStyleCnt="0"/>
      <dgm:spPr/>
    </dgm:pt>
    <dgm:pt modelId="{AC1CD7BC-3A6B-4225-80E8-D708D0494B8F}" type="pres">
      <dgm:prSet presAssocID="{7577147B-E090-45DC-B846-4B27881158E3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1CE3157-3755-4AE7-A8BB-42A6BCED6DA3}" type="pres">
      <dgm:prSet presAssocID="{A74FAB90-16BC-4370-A6F9-B76EA280B815}" presName="hierRoot2" presStyleCnt="0">
        <dgm:presLayoutVars>
          <dgm:hierBranch val="init"/>
        </dgm:presLayoutVars>
      </dgm:prSet>
      <dgm:spPr/>
    </dgm:pt>
    <dgm:pt modelId="{4873E152-5F59-430C-8EE0-D85046F19959}" type="pres">
      <dgm:prSet presAssocID="{A74FAB90-16BC-4370-A6F9-B76EA280B815}" presName="rootComposite" presStyleCnt="0"/>
      <dgm:spPr/>
    </dgm:pt>
    <dgm:pt modelId="{30ACD110-24A3-40FA-9351-F47B54496B08}" type="pres">
      <dgm:prSet presAssocID="{A74FAB90-16BC-4370-A6F9-B76EA280B815}" presName="rootText" presStyleLbl="node2" presStyleIdx="0" presStyleCnt="2" custScaleX="203375" custLinFactNeighborX="-25347" custLinFactNeighborY="-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C2FB98-CA40-4908-8689-B8A29D253E99}" type="pres">
      <dgm:prSet presAssocID="{A74FAB90-16BC-4370-A6F9-B76EA280B815}" presName="rootConnector" presStyleLbl="node2" presStyleIdx="0" presStyleCnt="2"/>
      <dgm:spPr/>
      <dgm:t>
        <a:bodyPr/>
        <a:lstStyle/>
        <a:p>
          <a:endParaRPr lang="ru-RU"/>
        </a:p>
      </dgm:t>
    </dgm:pt>
    <dgm:pt modelId="{D140BCF5-83D2-4E1D-87CF-9B6B379A7481}" type="pres">
      <dgm:prSet presAssocID="{A74FAB90-16BC-4370-A6F9-B76EA280B815}" presName="hierChild4" presStyleCnt="0"/>
      <dgm:spPr/>
    </dgm:pt>
    <dgm:pt modelId="{F7C92B26-73D0-4ECC-A652-DF9EFE01544C}" type="pres">
      <dgm:prSet presAssocID="{E4DD1A53-CE4D-4B35-84A0-139810644D0C}" presName="Name37" presStyleLbl="parChTrans1D3" presStyleIdx="0" presStyleCnt="2"/>
      <dgm:spPr/>
      <dgm:t>
        <a:bodyPr/>
        <a:lstStyle/>
        <a:p>
          <a:endParaRPr lang="ru-RU"/>
        </a:p>
      </dgm:t>
    </dgm:pt>
    <dgm:pt modelId="{40C3B2B9-B92C-415F-BD30-FC88E08DE3A6}" type="pres">
      <dgm:prSet presAssocID="{8FCACFAC-2664-45AD-B9BC-887D633DB515}" presName="hierRoot2" presStyleCnt="0">
        <dgm:presLayoutVars>
          <dgm:hierBranch val="init"/>
        </dgm:presLayoutVars>
      </dgm:prSet>
      <dgm:spPr/>
    </dgm:pt>
    <dgm:pt modelId="{6B9EAEA6-148B-48A5-845C-604594608D9F}" type="pres">
      <dgm:prSet presAssocID="{8FCACFAC-2664-45AD-B9BC-887D633DB515}" presName="rootComposite" presStyleCnt="0"/>
      <dgm:spPr/>
    </dgm:pt>
    <dgm:pt modelId="{2D108E0C-5AD5-40E3-8EE8-05C4BB29136B}" type="pres">
      <dgm:prSet presAssocID="{8FCACFAC-2664-45AD-B9BC-887D633DB515}" presName="rootText" presStyleLbl="node3" presStyleIdx="0" presStyleCnt="2" custScaleX="226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06E0B7-765B-4925-B983-974E7DC42FA2}" type="pres">
      <dgm:prSet presAssocID="{8FCACFAC-2664-45AD-B9BC-887D633DB515}" presName="rootConnector" presStyleLbl="node3" presStyleIdx="0" presStyleCnt="2"/>
      <dgm:spPr/>
      <dgm:t>
        <a:bodyPr/>
        <a:lstStyle/>
        <a:p>
          <a:endParaRPr lang="ru-RU"/>
        </a:p>
      </dgm:t>
    </dgm:pt>
    <dgm:pt modelId="{7022C5D9-00B8-4E7D-8C9D-ACF202445E70}" type="pres">
      <dgm:prSet presAssocID="{8FCACFAC-2664-45AD-B9BC-887D633DB515}" presName="hierChild4" presStyleCnt="0"/>
      <dgm:spPr/>
    </dgm:pt>
    <dgm:pt modelId="{52B8C7CC-655C-4FCE-8F3F-8754DFF683FC}" type="pres">
      <dgm:prSet presAssocID="{8FCACFAC-2664-45AD-B9BC-887D633DB515}" presName="hierChild5" presStyleCnt="0"/>
      <dgm:spPr/>
    </dgm:pt>
    <dgm:pt modelId="{5D69E8BE-C288-49DC-BB62-688B62ECB073}" type="pres">
      <dgm:prSet presAssocID="{1A56BA53-9A7E-472A-8F94-08A518BA65CE}" presName="Name37" presStyleLbl="parChTrans1D3" presStyleIdx="1" presStyleCnt="2"/>
      <dgm:spPr/>
      <dgm:t>
        <a:bodyPr/>
        <a:lstStyle/>
        <a:p>
          <a:endParaRPr lang="ru-RU"/>
        </a:p>
      </dgm:t>
    </dgm:pt>
    <dgm:pt modelId="{3134CE05-8B5F-47A3-9F13-3DF7BCCB6231}" type="pres">
      <dgm:prSet presAssocID="{340799E8-4205-4457-86AB-64F6404BB637}" presName="hierRoot2" presStyleCnt="0">
        <dgm:presLayoutVars>
          <dgm:hierBranch val="init"/>
        </dgm:presLayoutVars>
      </dgm:prSet>
      <dgm:spPr/>
    </dgm:pt>
    <dgm:pt modelId="{42426ABA-7E6D-4B6E-8436-ACD09A327310}" type="pres">
      <dgm:prSet presAssocID="{340799E8-4205-4457-86AB-64F6404BB637}" presName="rootComposite" presStyleCnt="0"/>
      <dgm:spPr/>
    </dgm:pt>
    <dgm:pt modelId="{F4089059-6FA5-41A4-BF2C-0ACD48685CFA}" type="pres">
      <dgm:prSet presAssocID="{340799E8-4205-4457-86AB-64F6404BB637}" presName="rootText" presStyleLbl="node3" presStyleIdx="1" presStyleCnt="2" custScaleX="225462" custLinFactNeighborX="235" custLinFactNeighborY="-127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1D41C-CC9E-4390-BF96-52264B3D59EC}" type="pres">
      <dgm:prSet presAssocID="{340799E8-4205-4457-86AB-64F6404BB637}" presName="rootConnector" presStyleLbl="node3" presStyleIdx="1" presStyleCnt="2"/>
      <dgm:spPr/>
      <dgm:t>
        <a:bodyPr/>
        <a:lstStyle/>
        <a:p>
          <a:endParaRPr lang="ru-RU"/>
        </a:p>
      </dgm:t>
    </dgm:pt>
    <dgm:pt modelId="{75B5C43D-8CEE-4E08-8CC1-7D8219E5F98D}" type="pres">
      <dgm:prSet presAssocID="{340799E8-4205-4457-86AB-64F6404BB637}" presName="hierChild4" presStyleCnt="0"/>
      <dgm:spPr/>
    </dgm:pt>
    <dgm:pt modelId="{8167740A-50BC-4474-934F-F8338A0BDC0F}" type="pres">
      <dgm:prSet presAssocID="{340799E8-4205-4457-86AB-64F6404BB637}" presName="hierChild5" presStyleCnt="0"/>
      <dgm:spPr/>
    </dgm:pt>
    <dgm:pt modelId="{EC94592E-3BBE-482C-8FBE-E8E7C5B53A8D}" type="pres">
      <dgm:prSet presAssocID="{A74FAB90-16BC-4370-A6F9-B76EA280B815}" presName="hierChild5" presStyleCnt="0"/>
      <dgm:spPr/>
    </dgm:pt>
    <dgm:pt modelId="{8C5C051D-F3D0-4A01-A845-B3F99BA11BB8}" type="pres">
      <dgm:prSet presAssocID="{7950A251-CD40-468E-B08B-761AF613B73B}" presName="Name37" presStyleLbl="parChTrans1D2" presStyleIdx="1" presStyleCnt="2"/>
      <dgm:spPr/>
      <dgm:t>
        <a:bodyPr/>
        <a:lstStyle/>
        <a:p>
          <a:endParaRPr lang="ru-RU"/>
        </a:p>
      </dgm:t>
    </dgm:pt>
    <dgm:pt modelId="{2F1F8792-4C07-4B10-8D79-7589F0C159AB}" type="pres">
      <dgm:prSet presAssocID="{60A4A53A-FCD7-43BB-B1F7-65DCD08D3ECF}" presName="hierRoot2" presStyleCnt="0">
        <dgm:presLayoutVars>
          <dgm:hierBranch val="init"/>
        </dgm:presLayoutVars>
      </dgm:prSet>
      <dgm:spPr/>
    </dgm:pt>
    <dgm:pt modelId="{E23F7A31-2910-4B4C-AC1F-3C57B5247BF3}" type="pres">
      <dgm:prSet presAssocID="{60A4A53A-FCD7-43BB-B1F7-65DCD08D3ECF}" presName="rootComposite" presStyleCnt="0"/>
      <dgm:spPr/>
    </dgm:pt>
    <dgm:pt modelId="{99DBD089-FEA4-4949-B318-E67A46CCC91D}" type="pres">
      <dgm:prSet presAssocID="{60A4A53A-FCD7-43BB-B1F7-65DCD08D3ECF}" presName="rootText" presStyleLbl="node2" presStyleIdx="1" presStyleCnt="2" custScaleX="1856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17648A-D935-4F46-B840-621B214FE9AB}" type="pres">
      <dgm:prSet presAssocID="{60A4A53A-FCD7-43BB-B1F7-65DCD08D3ECF}" presName="rootConnector" presStyleLbl="node2" presStyleIdx="1" presStyleCnt="2"/>
      <dgm:spPr/>
      <dgm:t>
        <a:bodyPr/>
        <a:lstStyle/>
        <a:p>
          <a:endParaRPr lang="ru-RU"/>
        </a:p>
      </dgm:t>
    </dgm:pt>
    <dgm:pt modelId="{31519760-C06B-4DD6-898A-DDD3239A068D}" type="pres">
      <dgm:prSet presAssocID="{60A4A53A-FCD7-43BB-B1F7-65DCD08D3ECF}" presName="hierChild4" presStyleCnt="0"/>
      <dgm:spPr/>
    </dgm:pt>
    <dgm:pt modelId="{E8D33F95-5BA1-4344-9F12-763CE409AC19}" type="pres">
      <dgm:prSet presAssocID="{60A4A53A-FCD7-43BB-B1F7-65DCD08D3ECF}" presName="hierChild5" presStyleCnt="0"/>
      <dgm:spPr/>
    </dgm:pt>
    <dgm:pt modelId="{D936289A-37FB-4473-8F74-53595C69F3E5}" type="pres">
      <dgm:prSet presAssocID="{6F69CDBE-A622-4D42-AB39-B94E2884ADC9}" presName="hierChild3" presStyleCnt="0"/>
      <dgm:spPr/>
    </dgm:pt>
  </dgm:ptLst>
  <dgm:cxnLst>
    <dgm:cxn modelId="{67AF9B2E-3528-4C27-B4C4-9FD468CC07C2}" type="presOf" srcId="{A74FAB90-16BC-4370-A6F9-B76EA280B815}" destId="{30ACD110-24A3-40FA-9351-F47B54496B08}" srcOrd="0" destOrd="0" presId="urn:microsoft.com/office/officeart/2005/8/layout/orgChart1"/>
    <dgm:cxn modelId="{2030A4FF-7C16-4E9E-9F02-D4EE91E51120}" type="presOf" srcId="{7577147B-E090-45DC-B846-4B27881158E3}" destId="{AC1CD7BC-3A6B-4225-80E8-D708D0494B8F}" srcOrd="0" destOrd="0" presId="urn:microsoft.com/office/officeart/2005/8/layout/orgChart1"/>
    <dgm:cxn modelId="{8AF6C6E1-A1C9-41BF-BFBD-218214E0E603}" type="presOf" srcId="{7950A251-CD40-468E-B08B-761AF613B73B}" destId="{8C5C051D-F3D0-4A01-A845-B3F99BA11BB8}" srcOrd="0" destOrd="0" presId="urn:microsoft.com/office/officeart/2005/8/layout/orgChart1"/>
    <dgm:cxn modelId="{C9F70FB2-6E46-4296-8A8D-96C5FFD8D44D}" type="presOf" srcId="{8FCACFAC-2664-45AD-B9BC-887D633DB515}" destId="{2D108E0C-5AD5-40E3-8EE8-05C4BB29136B}" srcOrd="0" destOrd="0" presId="urn:microsoft.com/office/officeart/2005/8/layout/orgChart1"/>
    <dgm:cxn modelId="{D4E9A8F5-34F3-42D9-BF75-1D146106F36F}" type="presOf" srcId="{60A4A53A-FCD7-43BB-B1F7-65DCD08D3ECF}" destId="{0917648A-D935-4F46-B840-621B214FE9AB}" srcOrd="1" destOrd="0" presId="urn:microsoft.com/office/officeart/2005/8/layout/orgChart1"/>
    <dgm:cxn modelId="{4C688E36-9A3E-47A8-98D0-0FF3DC8AA85B}" type="presOf" srcId="{783BB424-479C-4440-8E34-077E54CBEBC2}" destId="{3F25D083-3E32-4BE5-A79D-1085D7ECEF9E}" srcOrd="0" destOrd="0" presId="urn:microsoft.com/office/officeart/2005/8/layout/orgChart1"/>
    <dgm:cxn modelId="{0C7450E4-ACBF-4ADF-8145-DE53994E2C55}" srcId="{A74FAB90-16BC-4370-A6F9-B76EA280B815}" destId="{340799E8-4205-4457-86AB-64F6404BB637}" srcOrd="1" destOrd="0" parTransId="{1A56BA53-9A7E-472A-8F94-08A518BA65CE}" sibTransId="{772CF0EC-9567-41EC-B3C6-F937A370F231}"/>
    <dgm:cxn modelId="{9604866D-6608-45A1-AAB4-65850FA6F9A1}" type="presOf" srcId="{A74FAB90-16BC-4370-A6F9-B76EA280B815}" destId="{DEC2FB98-CA40-4908-8689-B8A29D253E99}" srcOrd="1" destOrd="0" presId="urn:microsoft.com/office/officeart/2005/8/layout/orgChart1"/>
    <dgm:cxn modelId="{9AF2FD99-56A4-4C83-B54C-02EF26A99F86}" srcId="{6F69CDBE-A622-4D42-AB39-B94E2884ADC9}" destId="{60A4A53A-FCD7-43BB-B1F7-65DCD08D3ECF}" srcOrd="1" destOrd="0" parTransId="{7950A251-CD40-468E-B08B-761AF613B73B}" sibTransId="{EE9F4739-C418-4552-AC1D-0C01D9F6B3DE}"/>
    <dgm:cxn modelId="{8B7CD9A0-F2AB-477C-99BC-3A35DF59179F}" srcId="{783BB424-479C-4440-8E34-077E54CBEBC2}" destId="{6F69CDBE-A622-4D42-AB39-B94E2884ADC9}" srcOrd="0" destOrd="0" parTransId="{06AFF749-35FD-44B0-9789-07C91722A21E}" sibTransId="{6B5EDA77-4DE0-4861-86DE-4D4A24D3437A}"/>
    <dgm:cxn modelId="{28C9C663-73AA-4530-8F93-9D699F2B8DD7}" type="presOf" srcId="{6F69CDBE-A622-4D42-AB39-B94E2884ADC9}" destId="{86E55548-6685-4813-805D-8DDF691228B1}" srcOrd="1" destOrd="0" presId="urn:microsoft.com/office/officeart/2005/8/layout/orgChart1"/>
    <dgm:cxn modelId="{3C9CAAD5-48E9-4028-933C-0DA9B7D3FBF2}" srcId="{6F69CDBE-A622-4D42-AB39-B94E2884ADC9}" destId="{A74FAB90-16BC-4370-A6F9-B76EA280B815}" srcOrd="0" destOrd="0" parTransId="{7577147B-E090-45DC-B846-4B27881158E3}" sibTransId="{083ED392-460A-45DE-A8CA-3B6F2A4F30B3}"/>
    <dgm:cxn modelId="{3B71D4A0-A6FD-49A0-AA08-2B9ABD454148}" type="presOf" srcId="{340799E8-4205-4457-86AB-64F6404BB637}" destId="{F4089059-6FA5-41A4-BF2C-0ACD48685CFA}" srcOrd="0" destOrd="0" presId="urn:microsoft.com/office/officeart/2005/8/layout/orgChart1"/>
    <dgm:cxn modelId="{4102301B-6A13-4D27-8636-99739BF34A57}" type="presOf" srcId="{60A4A53A-FCD7-43BB-B1F7-65DCD08D3ECF}" destId="{99DBD089-FEA4-4949-B318-E67A46CCC91D}" srcOrd="0" destOrd="0" presId="urn:microsoft.com/office/officeart/2005/8/layout/orgChart1"/>
    <dgm:cxn modelId="{CB1D7E13-4E76-42E4-85CF-B823E2CA8FE7}" srcId="{A74FAB90-16BC-4370-A6F9-B76EA280B815}" destId="{8FCACFAC-2664-45AD-B9BC-887D633DB515}" srcOrd="0" destOrd="0" parTransId="{E4DD1A53-CE4D-4B35-84A0-139810644D0C}" sibTransId="{255A8D45-58AD-48C2-AAF0-283D5ECF6D1B}"/>
    <dgm:cxn modelId="{0A13F445-7800-45FC-A605-821B09F0790A}" type="presOf" srcId="{E4DD1A53-CE4D-4B35-84A0-139810644D0C}" destId="{F7C92B26-73D0-4ECC-A652-DF9EFE01544C}" srcOrd="0" destOrd="0" presId="urn:microsoft.com/office/officeart/2005/8/layout/orgChart1"/>
    <dgm:cxn modelId="{1FC3717F-C1F6-4ED6-BDED-7E2379A75E60}" type="presOf" srcId="{6F69CDBE-A622-4D42-AB39-B94E2884ADC9}" destId="{E1A7643F-46FD-40A8-97C5-32D6E793F3EB}" srcOrd="0" destOrd="0" presId="urn:microsoft.com/office/officeart/2005/8/layout/orgChart1"/>
    <dgm:cxn modelId="{48DE948F-6DF3-4B44-B173-62953F778486}" type="presOf" srcId="{8FCACFAC-2664-45AD-B9BC-887D633DB515}" destId="{D306E0B7-765B-4925-B983-974E7DC42FA2}" srcOrd="1" destOrd="0" presId="urn:microsoft.com/office/officeart/2005/8/layout/orgChart1"/>
    <dgm:cxn modelId="{2319DB71-C13C-4237-A050-B168B27CB65F}" type="presOf" srcId="{1A56BA53-9A7E-472A-8F94-08A518BA65CE}" destId="{5D69E8BE-C288-49DC-BB62-688B62ECB073}" srcOrd="0" destOrd="0" presId="urn:microsoft.com/office/officeart/2005/8/layout/orgChart1"/>
    <dgm:cxn modelId="{35C944D0-CE39-424C-8339-D2BF83563E6A}" type="presOf" srcId="{340799E8-4205-4457-86AB-64F6404BB637}" destId="{1B61D41C-CC9E-4390-BF96-52264B3D59EC}" srcOrd="1" destOrd="0" presId="urn:microsoft.com/office/officeart/2005/8/layout/orgChart1"/>
    <dgm:cxn modelId="{65E7B63D-3C08-47D4-AB3E-84D82479983B}" type="presParOf" srcId="{3F25D083-3E32-4BE5-A79D-1085D7ECEF9E}" destId="{41C9268F-BE1B-494C-BB61-510983E5F4C6}" srcOrd="0" destOrd="0" presId="urn:microsoft.com/office/officeart/2005/8/layout/orgChart1"/>
    <dgm:cxn modelId="{3E911534-F7E2-4461-8782-9B43FBA8EA23}" type="presParOf" srcId="{41C9268F-BE1B-494C-BB61-510983E5F4C6}" destId="{152FF5FF-5452-40E1-ABB5-B9BD6F7E5839}" srcOrd="0" destOrd="0" presId="urn:microsoft.com/office/officeart/2005/8/layout/orgChart1"/>
    <dgm:cxn modelId="{BDA52889-33BA-4A8F-8118-32F0FEF82A51}" type="presParOf" srcId="{152FF5FF-5452-40E1-ABB5-B9BD6F7E5839}" destId="{E1A7643F-46FD-40A8-97C5-32D6E793F3EB}" srcOrd="0" destOrd="0" presId="urn:microsoft.com/office/officeart/2005/8/layout/orgChart1"/>
    <dgm:cxn modelId="{50E6BFAD-4ABD-439F-B8F9-DA64D9DA2A9D}" type="presParOf" srcId="{152FF5FF-5452-40E1-ABB5-B9BD6F7E5839}" destId="{86E55548-6685-4813-805D-8DDF691228B1}" srcOrd="1" destOrd="0" presId="urn:microsoft.com/office/officeart/2005/8/layout/orgChart1"/>
    <dgm:cxn modelId="{90BE9730-BE53-428E-B1F5-C6CA5066EE13}" type="presParOf" srcId="{41C9268F-BE1B-494C-BB61-510983E5F4C6}" destId="{0CBDACBC-900D-4D56-B3B9-B3B99274A025}" srcOrd="1" destOrd="0" presId="urn:microsoft.com/office/officeart/2005/8/layout/orgChart1"/>
    <dgm:cxn modelId="{069A24EB-71B8-4CF5-B8EC-E8A000BECA92}" type="presParOf" srcId="{0CBDACBC-900D-4D56-B3B9-B3B99274A025}" destId="{AC1CD7BC-3A6B-4225-80E8-D708D0494B8F}" srcOrd="0" destOrd="0" presId="urn:microsoft.com/office/officeart/2005/8/layout/orgChart1"/>
    <dgm:cxn modelId="{290ABA3C-257C-49BC-8DD0-959D294748D0}" type="presParOf" srcId="{0CBDACBC-900D-4D56-B3B9-B3B99274A025}" destId="{F1CE3157-3755-4AE7-A8BB-42A6BCED6DA3}" srcOrd="1" destOrd="0" presId="urn:microsoft.com/office/officeart/2005/8/layout/orgChart1"/>
    <dgm:cxn modelId="{4A82B03C-17B5-45AC-ADA0-997DC6431DCC}" type="presParOf" srcId="{F1CE3157-3755-4AE7-A8BB-42A6BCED6DA3}" destId="{4873E152-5F59-430C-8EE0-D85046F19959}" srcOrd="0" destOrd="0" presId="urn:microsoft.com/office/officeart/2005/8/layout/orgChart1"/>
    <dgm:cxn modelId="{4C9D9C7A-9D53-4D07-B85E-23EFFB927398}" type="presParOf" srcId="{4873E152-5F59-430C-8EE0-D85046F19959}" destId="{30ACD110-24A3-40FA-9351-F47B54496B08}" srcOrd="0" destOrd="0" presId="urn:microsoft.com/office/officeart/2005/8/layout/orgChart1"/>
    <dgm:cxn modelId="{87D5D25E-EBA9-4F09-BA3B-13AD5C0A0F11}" type="presParOf" srcId="{4873E152-5F59-430C-8EE0-D85046F19959}" destId="{DEC2FB98-CA40-4908-8689-B8A29D253E99}" srcOrd="1" destOrd="0" presId="urn:microsoft.com/office/officeart/2005/8/layout/orgChart1"/>
    <dgm:cxn modelId="{DD65917E-DACF-4929-8696-7631456190E7}" type="presParOf" srcId="{F1CE3157-3755-4AE7-A8BB-42A6BCED6DA3}" destId="{D140BCF5-83D2-4E1D-87CF-9B6B379A7481}" srcOrd="1" destOrd="0" presId="urn:microsoft.com/office/officeart/2005/8/layout/orgChart1"/>
    <dgm:cxn modelId="{24AFC0AA-5C83-46E6-A1C9-41CA8FB7BBAA}" type="presParOf" srcId="{D140BCF5-83D2-4E1D-87CF-9B6B379A7481}" destId="{F7C92B26-73D0-4ECC-A652-DF9EFE01544C}" srcOrd="0" destOrd="0" presId="urn:microsoft.com/office/officeart/2005/8/layout/orgChart1"/>
    <dgm:cxn modelId="{11004BAB-EFD8-4D48-ADD8-7CF5FC60A5FB}" type="presParOf" srcId="{D140BCF5-83D2-4E1D-87CF-9B6B379A7481}" destId="{40C3B2B9-B92C-415F-BD30-FC88E08DE3A6}" srcOrd="1" destOrd="0" presId="urn:microsoft.com/office/officeart/2005/8/layout/orgChart1"/>
    <dgm:cxn modelId="{6EEF2B19-5421-4E02-9AD5-5D597876E811}" type="presParOf" srcId="{40C3B2B9-B92C-415F-BD30-FC88E08DE3A6}" destId="{6B9EAEA6-148B-48A5-845C-604594608D9F}" srcOrd="0" destOrd="0" presId="urn:microsoft.com/office/officeart/2005/8/layout/orgChart1"/>
    <dgm:cxn modelId="{29C465EE-72FB-4D42-BF2D-1F1A89FFA2B8}" type="presParOf" srcId="{6B9EAEA6-148B-48A5-845C-604594608D9F}" destId="{2D108E0C-5AD5-40E3-8EE8-05C4BB29136B}" srcOrd="0" destOrd="0" presId="urn:microsoft.com/office/officeart/2005/8/layout/orgChart1"/>
    <dgm:cxn modelId="{A7A382F4-5978-475B-BE73-0F0AD18A1EEE}" type="presParOf" srcId="{6B9EAEA6-148B-48A5-845C-604594608D9F}" destId="{D306E0B7-765B-4925-B983-974E7DC42FA2}" srcOrd="1" destOrd="0" presId="urn:microsoft.com/office/officeart/2005/8/layout/orgChart1"/>
    <dgm:cxn modelId="{074EAB3F-1F1B-4570-BEB9-CC0767EE8155}" type="presParOf" srcId="{40C3B2B9-B92C-415F-BD30-FC88E08DE3A6}" destId="{7022C5D9-00B8-4E7D-8C9D-ACF202445E70}" srcOrd="1" destOrd="0" presId="urn:microsoft.com/office/officeart/2005/8/layout/orgChart1"/>
    <dgm:cxn modelId="{F7ADC507-3AC8-4AF5-9AE3-FBA8B518487A}" type="presParOf" srcId="{40C3B2B9-B92C-415F-BD30-FC88E08DE3A6}" destId="{52B8C7CC-655C-4FCE-8F3F-8754DFF683FC}" srcOrd="2" destOrd="0" presId="urn:microsoft.com/office/officeart/2005/8/layout/orgChart1"/>
    <dgm:cxn modelId="{8247D93C-7CA9-4D78-BA93-EE689AF66860}" type="presParOf" srcId="{D140BCF5-83D2-4E1D-87CF-9B6B379A7481}" destId="{5D69E8BE-C288-49DC-BB62-688B62ECB073}" srcOrd="2" destOrd="0" presId="urn:microsoft.com/office/officeart/2005/8/layout/orgChart1"/>
    <dgm:cxn modelId="{DDDAE946-F70A-464F-8E3E-FE7597646538}" type="presParOf" srcId="{D140BCF5-83D2-4E1D-87CF-9B6B379A7481}" destId="{3134CE05-8B5F-47A3-9F13-3DF7BCCB6231}" srcOrd="3" destOrd="0" presId="urn:microsoft.com/office/officeart/2005/8/layout/orgChart1"/>
    <dgm:cxn modelId="{E9297A80-04D7-413C-857E-E4A3059A02B9}" type="presParOf" srcId="{3134CE05-8B5F-47A3-9F13-3DF7BCCB6231}" destId="{42426ABA-7E6D-4B6E-8436-ACD09A327310}" srcOrd="0" destOrd="0" presId="urn:microsoft.com/office/officeart/2005/8/layout/orgChart1"/>
    <dgm:cxn modelId="{2B0661F9-31A5-417F-AA71-7A5E0880A9BC}" type="presParOf" srcId="{42426ABA-7E6D-4B6E-8436-ACD09A327310}" destId="{F4089059-6FA5-41A4-BF2C-0ACD48685CFA}" srcOrd="0" destOrd="0" presId="urn:microsoft.com/office/officeart/2005/8/layout/orgChart1"/>
    <dgm:cxn modelId="{B2C7631E-7B0A-4302-99DB-911469BF524A}" type="presParOf" srcId="{42426ABA-7E6D-4B6E-8436-ACD09A327310}" destId="{1B61D41C-CC9E-4390-BF96-52264B3D59EC}" srcOrd="1" destOrd="0" presId="urn:microsoft.com/office/officeart/2005/8/layout/orgChart1"/>
    <dgm:cxn modelId="{2AB3AAA2-C204-432D-852D-5391C8A58D22}" type="presParOf" srcId="{3134CE05-8B5F-47A3-9F13-3DF7BCCB6231}" destId="{75B5C43D-8CEE-4E08-8CC1-7D8219E5F98D}" srcOrd="1" destOrd="0" presId="urn:microsoft.com/office/officeart/2005/8/layout/orgChart1"/>
    <dgm:cxn modelId="{A2E2D0B2-E953-415C-BEAA-B07E11A673C9}" type="presParOf" srcId="{3134CE05-8B5F-47A3-9F13-3DF7BCCB6231}" destId="{8167740A-50BC-4474-934F-F8338A0BDC0F}" srcOrd="2" destOrd="0" presId="urn:microsoft.com/office/officeart/2005/8/layout/orgChart1"/>
    <dgm:cxn modelId="{C54E3DA9-0522-4F6D-B100-59FE95D0CA8F}" type="presParOf" srcId="{F1CE3157-3755-4AE7-A8BB-42A6BCED6DA3}" destId="{EC94592E-3BBE-482C-8FBE-E8E7C5B53A8D}" srcOrd="2" destOrd="0" presId="urn:microsoft.com/office/officeart/2005/8/layout/orgChart1"/>
    <dgm:cxn modelId="{62BDACDF-7E3B-4803-86B1-70E5B4D57A19}" type="presParOf" srcId="{0CBDACBC-900D-4D56-B3B9-B3B99274A025}" destId="{8C5C051D-F3D0-4A01-A845-B3F99BA11BB8}" srcOrd="2" destOrd="0" presId="urn:microsoft.com/office/officeart/2005/8/layout/orgChart1"/>
    <dgm:cxn modelId="{B2886643-7ADD-4040-B606-D0AC50E06CBF}" type="presParOf" srcId="{0CBDACBC-900D-4D56-B3B9-B3B99274A025}" destId="{2F1F8792-4C07-4B10-8D79-7589F0C159AB}" srcOrd="3" destOrd="0" presId="urn:microsoft.com/office/officeart/2005/8/layout/orgChart1"/>
    <dgm:cxn modelId="{5F067D3D-B1D5-4EAA-9BEC-887F895C7973}" type="presParOf" srcId="{2F1F8792-4C07-4B10-8D79-7589F0C159AB}" destId="{E23F7A31-2910-4B4C-AC1F-3C57B5247BF3}" srcOrd="0" destOrd="0" presId="urn:microsoft.com/office/officeart/2005/8/layout/orgChart1"/>
    <dgm:cxn modelId="{8BCF9ECB-191D-4B30-A70C-C47AD69740E2}" type="presParOf" srcId="{E23F7A31-2910-4B4C-AC1F-3C57B5247BF3}" destId="{99DBD089-FEA4-4949-B318-E67A46CCC91D}" srcOrd="0" destOrd="0" presId="urn:microsoft.com/office/officeart/2005/8/layout/orgChart1"/>
    <dgm:cxn modelId="{72B53836-A65D-41DC-B849-F649B224D108}" type="presParOf" srcId="{E23F7A31-2910-4B4C-AC1F-3C57B5247BF3}" destId="{0917648A-D935-4F46-B840-621B214FE9AB}" srcOrd="1" destOrd="0" presId="urn:microsoft.com/office/officeart/2005/8/layout/orgChart1"/>
    <dgm:cxn modelId="{BF04919F-C28B-47F7-944C-FBAD98C7F32A}" type="presParOf" srcId="{2F1F8792-4C07-4B10-8D79-7589F0C159AB}" destId="{31519760-C06B-4DD6-898A-DDD3239A068D}" srcOrd="1" destOrd="0" presId="urn:microsoft.com/office/officeart/2005/8/layout/orgChart1"/>
    <dgm:cxn modelId="{64C1DCD9-6272-4A1B-A9CA-B79304E34A04}" type="presParOf" srcId="{2F1F8792-4C07-4B10-8D79-7589F0C159AB}" destId="{E8D33F95-5BA1-4344-9F12-763CE409AC19}" srcOrd="2" destOrd="0" presId="urn:microsoft.com/office/officeart/2005/8/layout/orgChart1"/>
    <dgm:cxn modelId="{5B4A947A-7184-43CC-997F-A3DCD0B22137}" type="presParOf" srcId="{41C9268F-BE1B-494C-BB61-510983E5F4C6}" destId="{D936289A-37FB-4473-8F74-53595C69F3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8E3ADA-43C3-4E7B-8E49-16A3A4A676B6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6DEA404-6735-48A2-A90F-61C7F75361F9}">
      <dgm:prSet/>
      <dgm:spPr/>
      <dgm:t>
        <a:bodyPr/>
        <a:lstStyle/>
        <a:p>
          <a:pPr rtl="0"/>
          <a:r>
            <a:rPr lang="uk-UA" b="1" i="1" dirty="0" smtClean="0"/>
            <a:t>Складносурядні речення</a:t>
          </a:r>
          <a:endParaRPr lang="ru-RU" b="1" i="1" dirty="0"/>
        </a:p>
      </dgm:t>
    </dgm:pt>
    <dgm:pt modelId="{27BEFAA7-1264-42B8-8453-042B3EFA1F86}" type="parTrans" cxnId="{CC968661-D924-436A-9F87-FBE27C58DD27}">
      <dgm:prSet/>
      <dgm:spPr/>
      <dgm:t>
        <a:bodyPr/>
        <a:lstStyle/>
        <a:p>
          <a:endParaRPr lang="ru-RU"/>
        </a:p>
      </dgm:t>
    </dgm:pt>
    <dgm:pt modelId="{1F18549C-6618-4A4D-BDF8-5FFA013002FF}" type="sibTrans" cxnId="{CC968661-D924-436A-9F87-FBE27C58DD27}">
      <dgm:prSet/>
      <dgm:spPr/>
      <dgm:t>
        <a:bodyPr/>
        <a:lstStyle/>
        <a:p>
          <a:endParaRPr lang="ru-RU"/>
        </a:p>
      </dgm:t>
    </dgm:pt>
    <dgm:pt modelId="{A4D9FC83-5784-415E-9E66-B57F0E10199A}" type="pres">
      <dgm:prSet presAssocID="{078E3ADA-43C3-4E7B-8E49-16A3A4A676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944101-E5AC-41BB-9843-5037E98C0D5E}" type="pres">
      <dgm:prSet presAssocID="{46DEA404-6735-48A2-A90F-61C7F75361F9}" presName="linNode" presStyleCnt="0"/>
      <dgm:spPr/>
      <dgm:t>
        <a:bodyPr/>
        <a:lstStyle/>
        <a:p>
          <a:endParaRPr lang="ru-RU"/>
        </a:p>
      </dgm:t>
    </dgm:pt>
    <dgm:pt modelId="{7F32220F-71A5-4D50-BF57-92F18E9E7933}" type="pres">
      <dgm:prSet presAssocID="{46DEA404-6735-48A2-A90F-61C7F75361F9}" presName="parentText" presStyleLbl="node1" presStyleIdx="0" presStyleCnt="1" custLinFactNeighborX="-637" custLinFactNeighborY="259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319F42-8C5D-4072-AB0D-EF4A54AC41D0}" type="presOf" srcId="{46DEA404-6735-48A2-A90F-61C7F75361F9}" destId="{7F32220F-71A5-4D50-BF57-92F18E9E7933}" srcOrd="0" destOrd="0" presId="urn:microsoft.com/office/officeart/2005/8/layout/vList5"/>
    <dgm:cxn modelId="{CC968661-D924-436A-9F87-FBE27C58DD27}" srcId="{078E3ADA-43C3-4E7B-8E49-16A3A4A676B6}" destId="{46DEA404-6735-48A2-A90F-61C7F75361F9}" srcOrd="0" destOrd="0" parTransId="{27BEFAA7-1264-42B8-8453-042B3EFA1F86}" sibTransId="{1F18549C-6618-4A4D-BDF8-5FFA013002FF}"/>
    <dgm:cxn modelId="{DE52B51E-09D6-4F3F-8B9D-2F8F0394258E}" type="presOf" srcId="{078E3ADA-43C3-4E7B-8E49-16A3A4A676B6}" destId="{A4D9FC83-5784-415E-9E66-B57F0E10199A}" srcOrd="0" destOrd="0" presId="urn:microsoft.com/office/officeart/2005/8/layout/vList5"/>
    <dgm:cxn modelId="{2FD2CAAC-A7DF-4B37-B09C-FCC8D4624913}" type="presParOf" srcId="{A4D9FC83-5784-415E-9E66-B57F0E10199A}" destId="{06944101-E5AC-41BB-9843-5037E98C0D5E}" srcOrd="0" destOrd="0" presId="urn:microsoft.com/office/officeart/2005/8/layout/vList5"/>
    <dgm:cxn modelId="{8211FC27-F320-45CC-859F-E7973F099470}" type="presParOf" srcId="{06944101-E5AC-41BB-9843-5037E98C0D5E}" destId="{7F32220F-71A5-4D50-BF57-92F18E9E793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64107D-56F3-423A-98BF-0834D49B1AE0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1D9F35A-C440-4342-B1BF-2C26C1CEAE03}">
      <dgm:prSet/>
      <dgm:spPr/>
      <dgm:t>
        <a:bodyPr/>
        <a:lstStyle/>
        <a:p>
          <a:pPr rtl="0"/>
          <a:r>
            <a:rPr lang="uk-UA" b="1" i="1" dirty="0" smtClean="0"/>
            <a:t>Складнопідрядні речення</a:t>
          </a:r>
          <a:endParaRPr lang="ru-RU" dirty="0"/>
        </a:p>
      </dgm:t>
    </dgm:pt>
    <dgm:pt modelId="{9AD6535A-73EA-475B-9CC0-0D47B29BBAE4}" type="parTrans" cxnId="{FB47F1C1-C02C-498A-AC0D-1507B0AC9C14}">
      <dgm:prSet/>
      <dgm:spPr/>
      <dgm:t>
        <a:bodyPr/>
        <a:lstStyle/>
        <a:p>
          <a:endParaRPr lang="ru-RU"/>
        </a:p>
      </dgm:t>
    </dgm:pt>
    <dgm:pt modelId="{50336FEE-7983-43D3-8435-319633347B55}" type="sibTrans" cxnId="{FB47F1C1-C02C-498A-AC0D-1507B0AC9C14}">
      <dgm:prSet/>
      <dgm:spPr/>
      <dgm:t>
        <a:bodyPr/>
        <a:lstStyle/>
        <a:p>
          <a:endParaRPr lang="ru-RU"/>
        </a:p>
      </dgm:t>
    </dgm:pt>
    <dgm:pt modelId="{C32D77C5-5D38-435C-936C-19D9CB6DB256}" type="pres">
      <dgm:prSet presAssocID="{7064107D-56F3-423A-98BF-0834D49B1A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26CB5E-1A9B-4BB4-ACB2-2A0FA27DE0FB}" type="pres">
      <dgm:prSet presAssocID="{A1D9F35A-C440-4342-B1BF-2C26C1CEAE03}" presName="linNode" presStyleCnt="0"/>
      <dgm:spPr/>
      <dgm:t>
        <a:bodyPr/>
        <a:lstStyle/>
        <a:p>
          <a:endParaRPr lang="ru-RU"/>
        </a:p>
      </dgm:t>
    </dgm:pt>
    <dgm:pt modelId="{44DBEB9B-FD52-4A79-857D-E2F036B9A300}" type="pres">
      <dgm:prSet presAssocID="{A1D9F35A-C440-4342-B1BF-2C26C1CEAE03}" presName="parentText" presStyleLbl="node1" presStyleIdx="0" presStyleCnt="1" custLinFactNeighborX="-637" custLinFactNeighborY="228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CDEA6-AB16-4F0A-A0AC-40EE3E14CE0D}" type="presOf" srcId="{A1D9F35A-C440-4342-B1BF-2C26C1CEAE03}" destId="{44DBEB9B-FD52-4A79-857D-E2F036B9A300}" srcOrd="0" destOrd="0" presId="urn:microsoft.com/office/officeart/2005/8/layout/vList5"/>
    <dgm:cxn modelId="{43FD8516-9D77-40F2-AC2E-E3248E1E3F3C}" type="presOf" srcId="{7064107D-56F3-423A-98BF-0834D49B1AE0}" destId="{C32D77C5-5D38-435C-936C-19D9CB6DB256}" srcOrd="0" destOrd="0" presId="urn:microsoft.com/office/officeart/2005/8/layout/vList5"/>
    <dgm:cxn modelId="{FB47F1C1-C02C-498A-AC0D-1507B0AC9C14}" srcId="{7064107D-56F3-423A-98BF-0834D49B1AE0}" destId="{A1D9F35A-C440-4342-B1BF-2C26C1CEAE03}" srcOrd="0" destOrd="0" parTransId="{9AD6535A-73EA-475B-9CC0-0D47B29BBAE4}" sibTransId="{50336FEE-7983-43D3-8435-319633347B55}"/>
    <dgm:cxn modelId="{68CF3210-92A7-4705-9839-BA95E1EE1A16}" type="presParOf" srcId="{C32D77C5-5D38-435C-936C-19D9CB6DB256}" destId="{D026CB5E-1A9B-4BB4-ACB2-2A0FA27DE0FB}" srcOrd="0" destOrd="0" presId="urn:microsoft.com/office/officeart/2005/8/layout/vList5"/>
    <dgm:cxn modelId="{C1FED8C9-73D0-44AA-A031-4D0738634CBD}" type="presParOf" srcId="{D026CB5E-1A9B-4BB4-ACB2-2A0FA27DE0FB}" destId="{44DBEB9B-FD52-4A79-857D-E2F036B9A30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267BE3-7CF4-41B0-ADF5-670C50340C18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960FAD8-F5A0-4453-8B3C-F9D191F51757}">
      <dgm:prSet/>
      <dgm:spPr/>
      <dgm:t>
        <a:bodyPr/>
        <a:lstStyle/>
        <a:p>
          <a:pPr rtl="0"/>
          <a:r>
            <a:rPr lang="uk-UA" b="1" i="1" dirty="0" smtClean="0"/>
            <a:t>Безсполучникові складні речення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73E2F1A5-CB9C-4DE7-922B-5F1637234F6E}" type="parTrans" cxnId="{29F2BC93-216A-42D4-BA45-729A5A18EF37}">
      <dgm:prSet/>
      <dgm:spPr/>
      <dgm:t>
        <a:bodyPr/>
        <a:lstStyle/>
        <a:p>
          <a:endParaRPr lang="ru-RU"/>
        </a:p>
      </dgm:t>
    </dgm:pt>
    <dgm:pt modelId="{74D8DA57-F59A-479F-AD4A-4A6B3AFC3F4B}" type="sibTrans" cxnId="{29F2BC93-216A-42D4-BA45-729A5A18EF37}">
      <dgm:prSet/>
      <dgm:spPr/>
      <dgm:t>
        <a:bodyPr/>
        <a:lstStyle/>
        <a:p>
          <a:endParaRPr lang="ru-RU"/>
        </a:p>
      </dgm:t>
    </dgm:pt>
    <dgm:pt modelId="{6B74F806-28C4-4619-A885-4D217CDDC914}" type="pres">
      <dgm:prSet presAssocID="{74267BE3-7CF4-41B0-ADF5-670C50340C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9BDEF0-62E5-47DC-9681-D50D2139F685}" type="pres">
      <dgm:prSet presAssocID="{0960FAD8-F5A0-4453-8B3C-F9D191F51757}" presName="linNode" presStyleCnt="0"/>
      <dgm:spPr/>
      <dgm:t>
        <a:bodyPr/>
        <a:lstStyle/>
        <a:p>
          <a:endParaRPr lang="ru-RU"/>
        </a:p>
      </dgm:t>
    </dgm:pt>
    <dgm:pt modelId="{F3EE25E2-1D10-4977-AEF0-5C239C615034}" type="pres">
      <dgm:prSet presAssocID="{0960FAD8-F5A0-4453-8B3C-F9D191F5175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C4998C-3A2F-4E0F-9588-32300CC0157F}" type="presOf" srcId="{74267BE3-7CF4-41B0-ADF5-670C50340C18}" destId="{6B74F806-28C4-4619-A885-4D217CDDC914}" srcOrd="0" destOrd="0" presId="urn:microsoft.com/office/officeart/2005/8/layout/vList5"/>
    <dgm:cxn modelId="{C03B2513-44FA-4341-8727-E6D5F4FB7AA8}" type="presOf" srcId="{0960FAD8-F5A0-4453-8B3C-F9D191F51757}" destId="{F3EE25E2-1D10-4977-AEF0-5C239C615034}" srcOrd="0" destOrd="0" presId="urn:microsoft.com/office/officeart/2005/8/layout/vList5"/>
    <dgm:cxn modelId="{29F2BC93-216A-42D4-BA45-729A5A18EF37}" srcId="{74267BE3-7CF4-41B0-ADF5-670C50340C18}" destId="{0960FAD8-F5A0-4453-8B3C-F9D191F51757}" srcOrd="0" destOrd="0" parTransId="{73E2F1A5-CB9C-4DE7-922B-5F1637234F6E}" sibTransId="{74D8DA57-F59A-479F-AD4A-4A6B3AFC3F4B}"/>
    <dgm:cxn modelId="{E045217F-EAFB-4026-9315-6703FF5F1A81}" type="presParOf" srcId="{6B74F806-28C4-4619-A885-4D217CDDC914}" destId="{C39BDEF0-62E5-47DC-9681-D50D2139F685}" srcOrd="0" destOrd="0" presId="urn:microsoft.com/office/officeart/2005/8/layout/vList5"/>
    <dgm:cxn modelId="{F9BC961A-2118-4914-85F8-73305CBDD54D}" type="presParOf" srcId="{C39BDEF0-62E5-47DC-9681-D50D2139F685}" destId="{F3EE25E2-1D10-4977-AEF0-5C239C61503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F6511-A501-4E07-A8A9-39443F8E6297}">
      <dsp:nvSpPr>
        <dsp:cNvPr id="0" name=""/>
        <dsp:cNvSpPr/>
      </dsp:nvSpPr>
      <dsp:spPr>
        <a:xfrm>
          <a:off x="1328718" y="0"/>
          <a:ext cx="5572163" cy="5626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lvl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Не просто дивитися, а бачити.</a:t>
          </a:r>
          <a:endParaRPr lang="ru-RU" sz="6400" kern="1200" dirty="0"/>
        </a:p>
      </dsp:txBody>
      <dsp:txXfrm>
        <a:off x="1600729" y="272011"/>
        <a:ext cx="5028141" cy="5082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025B5-7FF1-4898-B2E1-5A6A0F5AFB4A}">
      <dsp:nvSpPr>
        <dsp:cNvPr id="0" name=""/>
        <dsp:cNvSpPr/>
      </dsp:nvSpPr>
      <dsp:spPr>
        <a:xfrm>
          <a:off x="0" y="3433390"/>
          <a:ext cx="7632848" cy="225267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Кожна граматична основа разом з другорядними членами або без них утворює частину складного речення, яка має будову простого речення. </a:t>
          </a:r>
          <a:endParaRPr lang="uk-UA" sz="3200" kern="1200" dirty="0"/>
        </a:p>
      </dsp:txBody>
      <dsp:txXfrm>
        <a:off x="0" y="3433390"/>
        <a:ext cx="7632848" cy="2252676"/>
      </dsp:txXfrm>
    </dsp:sp>
    <dsp:sp modelId="{ACDD5FB5-C4E2-4E57-B714-FCA8D422CE92}">
      <dsp:nvSpPr>
        <dsp:cNvPr id="0" name=""/>
        <dsp:cNvSpPr/>
      </dsp:nvSpPr>
      <dsp:spPr>
        <a:xfrm rot="10800000">
          <a:off x="432057" y="2565"/>
          <a:ext cx="6768733" cy="3464615"/>
        </a:xfrm>
        <a:prstGeom prst="upArrowCallou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Складним</a:t>
          </a:r>
          <a:r>
            <a:rPr lang="ru-RU" sz="3200" kern="1200" dirty="0" smtClean="0"/>
            <a:t> називається речення, у якому є дві або більше граматичних основ.</a:t>
          </a:r>
          <a:endParaRPr lang="uk-UA" sz="3200" kern="1200" dirty="0"/>
        </a:p>
      </dsp:txBody>
      <dsp:txXfrm rot="10800000">
        <a:off x="432057" y="2565"/>
        <a:ext cx="6768733" cy="22512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C051D-F3D0-4A01-A845-B3F99BA11BB8}">
      <dsp:nvSpPr>
        <dsp:cNvPr id="0" name=""/>
        <dsp:cNvSpPr/>
      </dsp:nvSpPr>
      <dsp:spPr>
        <a:xfrm>
          <a:off x="3929090" y="1510210"/>
          <a:ext cx="2149627" cy="402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190"/>
              </a:lnTo>
              <a:lnTo>
                <a:pt x="2149627" y="201190"/>
              </a:lnTo>
              <a:lnTo>
                <a:pt x="2149627" y="402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9E8BE-C288-49DC-BB62-688B62ECB073}">
      <dsp:nvSpPr>
        <dsp:cNvPr id="0" name=""/>
        <dsp:cNvSpPr/>
      </dsp:nvSpPr>
      <dsp:spPr>
        <a:xfrm>
          <a:off x="389687" y="2864770"/>
          <a:ext cx="589921" cy="2125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5676"/>
              </a:lnTo>
              <a:lnTo>
                <a:pt x="589921" y="21256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92B26-73D0-4ECC-A652-DF9EFE01544C}">
      <dsp:nvSpPr>
        <dsp:cNvPr id="0" name=""/>
        <dsp:cNvSpPr/>
      </dsp:nvSpPr>
      <dsp:spPr>
        <a:xfrm>
          <a:off x="389687" y="2864770"/>
          <a:ext cx="585418" cy="887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280"/>
              </a:lnTo>
              <a:lnTo>
                <a:pt x="585418" y="887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CD7BC-3A6B-4225-80E8-D708D0494B8F}">
      <dsp:nvSpPr>
        <dsp:cNvPr id="0" name=""/>
        <dsp:cNvSpPr/>
      </dsp:nvSpPr>
      <dsp:spPr>
        <a:xfrm>
          <a:off x="1948437" y="1510210"/>
          <a:ext cx="1980652" cy="396508"/>
        </a:xfrm>
        <a:custGeom>
          <a:avLst/>
          <a:gdLst/>
          <a:ahLst/>
          <a:cxnLst/>
          <a:rect l="0" t="0" r="0" b="0"/>
          <a:pathLst>
            <a:path>
              <a:moveTo>
                <a:pt x="1980652" y="0"/>
              </a:moveTo>
              <a:lnTo>
                <a:pt x="1980652" y="195317"/>
              </a:lnTo>
              <a:lnTo>
                <a:pt x="0" y="195317"/>
              </a:lnTo>
              <a:lnTo>
                <a:pt x="0" y="3965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7643F-46FD-40A8-97C5-32D6E793F3EB}">
      <dsp:nvSpPr>
        <dsp:cNvPr id="0" name=""/>
        <dsp:cNvSpPr/>
      </dsp:nvSpPr>
      <dsp:spPr>
        <a:xfrm>
          <a:off x="2117606" y="552158"/>
          <a:ext cx="3622967" cy="9580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СКЛАДНЕ РЕЧЕННЯ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7606" y="552158"/>
        <a:ext cx="3622967" cy="958051"/>
      </dsp:txXfrm>
    </dsp:sp>
    <dsp:sp modelId="{30ACD110-24A3-40FA-9351-F47B54496B08}">
      <dsp:nvSpPr>
        <dsp:cNvPr id="0" name=""/>
        <dsp:cNvSpPr/>
      </dsp:nvSpPr>
      <dsp:spPr>
        <a:xfrm>
          <a:off x="0" y="1906718"/>
          <a:ext cx="3896874" cy="9580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СПОЛУЧНИКОВИЙ ЗВ</a:t>
          </a:r>
          <a:r>
            <a:rPr lang="uk-UA" sz="1400" kern="1200" dirty="0" smtClean="0">
              <a:latin typeface="Times New Roman" pitchFamily="18" charset="0"/>
              <a:cs typeface="Times New Roman" pitchFamily="18" charset="0"/>
              <a:sym typeface="Symbol"/>
            </a:rPr>
            <a:t></a:t>
          </a: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ЯЗОК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(СПОЛУЧНИКИ, СПОЛУЧНІ СЛОВА, ІНТОНАЦІЯ)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06718"/>
        <a:ext cx="3896874" cy="958051"/>
      </dsp:txXfrm>
    </dsp:sp>
    <dsp:sp modelId="{2D108E0C-5AD5-40E3-8EE8-05C4BB29136B}">
      <dsp:nvSpPr>
        <dsp:cNvPr id="0" name=""/>
        <dsp:cNvSpPr/>
      </dsp:nvSpPr>
      <dsp:spPr>
        <a:xfrm>
          <a:off x="975106" y="3273024"/>
          <a:ext cx="4346257" cy="9580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СКЛАДНОСУРЯДНЕ (СПОЛУЧНИКИ СУРЯДНОСТІ),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ЧАСТИНИ РІВНОПРАВНІ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75106" y="3273024"/>
        <a:ext cx="4346257" cy="958051"/>
      </dsp:txXfrm>
    </dsp:sp>
    <dsp:sp modelId="{F4089059-6FA5-41A4-BF2C-0ACD48685CFA}">
      <dsp:nvSpPr>
        <dsp:cNvPr id="0" name=""/>
        <dsp:cNvSpPr/>
      </dsp:nvSpPr>
      <dsp:spPr>
        <a:xfrm>
          <a:off x="979608" y="4511421"/>
          <a:ext cx="4320083" cy="9580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СКЛАДНОПІДРЯДНЕ (СПОЛУЧНИКИ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 ПІДРЯДНОСТІ, СПОЛУЧНІ СЛОВА).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Є ГОЛОВНА І ПІДРЯДНА ЧАСТИНИ.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79608" y="4511421"/>
        <a:ext cx="4320083" cy="958051"/>
      </dsp:txXfrm>
    </dsp:sp>
    <dsp:sp modelId="{99DBD089-FEA4-4949-B318-E67A46CCC91D}">
      <dsp:nvSpPr>
        <dsp:cNvPr id="0" name=""/>
        <dsp:cNvSpPr/>
      </dsp:nvSpPr>
      <dsp:spPr>
        <a:xfrm>
          <a:off x="4300143" y="1912591"/>
          <a:ext cx="3557149" cy="9580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БЕЗСПОЛУЧНИКОВИЙ ЗВ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  <a:sym typeface="Symbol"/>
            </a:rPr>
            <a:t></a:t>
          </a: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ЯЗОК (ІНТОНАЦІЯ)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00143" y="1912591"/>
        <a:ext cx="3557149" cy="9580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2220F-71A5-4D50-BF57-92F18E9E7933}">
      <dsp:nvSpPr>
        <dsp:cNvPr id="0" name=""/>
        <dsp:cNvSpPr/>
      </dsp:nvSpPr>
      <dsp:spPr>
        <a:xfrm>
          <a:off x="2614599" y="0"/>
          <a:ext cx="2962656" cy="12858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i="1" kern="1200" dirty="0" smtClean="0"/>
            <a:t>Складносурядні речення</a:t>
          </a:r>
          <a:endParaRPr lang="ru-RU" sz="2900" b="1" i="1" kern="1200" dirty="0"/>
        </a:p>
      </dsp:txBody>
      <dsp:txXfrm>
        <a:off x="2677371" y="62772"/>
        <a:ext cx="2837112" cy="1160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BEB9B-FD52-4A79-857D-E2F036B9A300}">
      <dsp:nvSpPr>
        <dsp:cNvPr id="0" name=""/>
        <dsp:cNvSpPr/>
      </dsp:nvSpPr>
      <dsp:spPr>
        <a:xfrm>
          <a:off x="2614599" y="0"/>
          <a:ext cx="2962656" cy="12858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/>
            <a:t>Складнопідрядні речення</a:t>
          </a:r>
          <a:endParaRPr lang="ru-RU" sz="2800" kern="1200" dirty="0"/>
        </a:p>
      </dsp:txBody>
      <dsp:txXfrm>
        <a:off x="2677371" y="62772"/>
        <a:ext cx="2837112" cy="11603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E25E2-1D10-4977-AEF0-5C239C615034}">
      <dsp:nvSpPr>
        <dsp:cNvPr id="0" name=""/>
        <dsp:cNvSpPr/>
      </dsp:nvSpPr>
      <dsp:spPr>
        <a:xfrm>
          <a:off x="2633471" y="0"/>
          <a:ext cx="2962656" cy="1428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/>
            <a:t>Безсполучникові складні речення</a:t>
          </a:r>
          <a:r>
            <a:rPr lang="ru-RU" sz="2800" kern="1200" dirty="0" smtClean="0"/>
            <a:t/>
          </a:r>
          <a:br>
            <a:rPr lang="ru-RU" sz="2800" kern="1200" dirty="0" smtClean="0"/>
          </a:br>
          <a:endParaRPr lang="ru-RU" sz="2800" kern="1200" dirty="0"/>
        </a:p>
      </dsp:txBody>
      <dsp:txXfrm>
        <a:off x="2703217" y="69746"/>
        <a:ext cx="2823164" cy="1289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B720E-309A-48B2-BB4F-45B5C75C11F6}" type="datetimeFigureOut">
              <a:rPr lang="ru-RU" smtClean="0"/>
              <a:pPr/>
              <a:t>14.04.2020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261A0-35AE-4F4D-9941-AB90458000B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14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Складне речення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261A0-35AE-4F4D-9941-AB90458000BF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14.04.2020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14.04.2020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14.04.2020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14.04.2020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14.04.2020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14.04.2020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14.04.2020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14.04.2020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14.04.2020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14.04.2020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14.04.2020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rgbClr val="85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img-fotki.yandex.ru/get/30086/200418627.15e/0_16ef74_4acbfbc4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923" y="1047750"/>
            <a:ext cx="8483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817461"/>
              </p:ext>
            </p:extLst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«Хто більше»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00100" y="928670"/>
            <a:ext cx="7929618" cy="5500726"/>
          </a:xfrm>
        </p:spPr>
        <p:txBody>
          <a:bodyPr/>
          <a:lstStyle/>
          <a:p>
            <a:pPr lvl="0"/>
            <a:r>
              <a:rPr lang="ru-RU" sz="177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Розділ мовознавства, що вивчає словосполучення та речення</a:t>
            </a:r>
            <a:r>
              <a:rPr lang="uk-UA" sz="177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Розділ мовознавства, що вивчає розділові  знаки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 </a:t>
            </a: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Граматична основа — це  </a:t>
            </a:r>
            <a:r>
              <a:rPr lang="uk-UA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Головний член речення, який вказує, про кого чи про що говориться в реченні - </a:t>
            </a: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Головний член речення, що вказує, що робить підмет чи який він є  - </a:t>
            </a:r>
          </a:p>
          <a:p>
            <a:pPr lvl="0"/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 за метою висловлювання 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діля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ться на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Речення, яке спонукає до дії, називається 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Речення, яке в певній мірі виражає емоції, називається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Речення, в якому є і підмет, і присудок -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Речення, які мають тільки один головний член, називаються </a:t>
            </a:r>
          </a:p>
          <a:p>
            <a:pPr lvl="0"/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Речення, 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якому є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другорядні члени речення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називається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Речення, щ</a:t>
            </a:r>
            <a:r>
              <a:rPr lang="uk-UA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має другорядних членів, називається 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12439" y="1603511"/>
            <a:ext cx="250033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головні члени речення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43490" y="939303"/>
            <a:ext cx="150019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синтаксис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1285860"/>
            <a:ext cx="250033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пунктуація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2214554"/>
            <a:ext cx="178595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підмет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2857496"/>
            <a:ext cx="150019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присудок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3143248"/>
            <a:ext cx="24288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розповідні, питальні, спонукальні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3857628"/>
            <a:ext cx="18573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спонукальним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86578" y="4143380"/>
            <a:ext cx="18573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окличним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14942" y="4500570"/>
            <a:ext cx="18573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двоскладне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728" y="5143512"/>
            <a:ext cx="18573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дноскладними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72330" y="5500702"/>
            <a:ext cx="18573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поширеним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43702" y="5786454"/>
            <a:ext cx="185738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непоширеним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4" grpId="0"/>
      <p:bldP spid="12" grpId="0"/>
      <p:bldP spid="13" grpId="0"/>
      <p:bldP spid="15" grpId="0"/>
      <p:bldP spid="16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1000108"/>
            <a:ext cx="7715304" cy="113877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uk-UA" sz="6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Складне речення</a:t>
            </a:r>
            <a:endParaRPr lang="ru-RU" sz="6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hronograf.kiev.ua/images/NEWS/3-svit/podii/shkola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214686"/>
            <a:ext cx="2888307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22846762"/>
              </p:ext>
            </p:extLst>
          </p:nvPr>
        </p:nvGraphicFramePr>
        <p:xfrm>
          <a:off x="1043608" y="692696"/>
          <a:ext cx="763284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0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81484745"/>
              </p:ext>
            </p:extLst>
          </p:nvPr>
        </p:nvGraphicFramePr>
        <p:xfrm>
          <a:off x="1000100" y="285728"/>
          <a:ext cx="785818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214414" y="1643050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70C0"/>
              </a:solidFill>
              <a:latin typeface="Monotype Corsiva" pitchFamily="66" charset="0"/>
              <a:cs typeface="Arial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428596" y="571480"/>
          <a:ext cx="8229600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000100" y="1785926"/>
            <a:ext cx="7686700" cy="4340237"/>
          </a:xfrm>
        </p:spPr>
        <p:txBody>
          <a:bodyPr/>
          <a:lstStyle/>
          <a:p>
            <a:endParaRPr lang="uk-UA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Проллється дощ – і душам стане світло на зоряних весняних островах  (І. Снарська).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Настали ночі темні і глибокі, і в тиші вогкій туляться сади (М. Вороний).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за вікном на квіти впали роси і соловей затьохкав у кущах. (В.Сосюра.)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Ось помандрують аж за синє море над смутком сіл високі журавлі; і хтось останній на полі дооре вузеньку смужку вогкої землі (Є.Плужник).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500042"/>
          <a:ext cx="8229600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988840"/>
            <a:ext cx="7758138" cy="4137323"/>
          </a:xfrm>
        </p:spPr>
        <p:txBody>
          <a:bodyPr/>
          <a:lstStyle/>
          <a:p>
            <a:endParaRPr lang="uk-UA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приємно з гори полетіти до зір, коли крила – закоханий вітер (І. Снарська)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раптом побачив, як падає вниз пошарпане давнє вітрило (П. Мовчан).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поміж днів і літ, що змінюють світи, не в’яне в серці цвіт добра і доброти (М. Попадюк).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Живі криниці, що таяться в пущі, в холодну ніч таяться уві сні (І. Снарська).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642918"/>
          <a:ext cx="8229600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071678"/>
            <a:ext cx="7758138" cy="4054485"/>
          </a:xfrm>
        </p:spPr>
        <p:txBody>
          <a:bodyPr/>
          <a:lstStyle/>
          <a:p>
            <a:endParaRPr lang="uk-UA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Дощі перейшли у сніги, повітря запахло морозом (М. Луків).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Ще сонячні промені сплять — досвітні огні вже горять (Леся Українка).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Кружляє парком осінь рання, звучить зажурено мотив (З. Мироненко).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Знаю: вітер ніжний квіт обірве і розвіє цей весняний хміль (З. Мироненко).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445</Words>
  <Application>Microsoft Office PowerPoint</Application>
  <PresentationFormat>Экран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Презентация PowerPoint</vt:lpstr>
      <vt:lpstr>«Хто більше»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Татьяна</cp:lastModifiedBy>
  <cp:revision>58</cp:revision>
  <dcterms:created xsi:type="dcterms:W3CDTF">2014-07-06T18:18:01Z</dcterms:created>
  <dcterms:modified xsi:type="dcterms:W3CDTF">2020-04-14T19:02:05Z</dcterms:modified>
</cp:coreProperties>
</file>