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29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69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15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4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8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8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8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9E422C-9CAB-4B06-9497-D23951EB8D3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4A17734-503C-490A-9F8C-908E70C0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161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382" y="480439"/>
            <a:ext cx="10571998" cy="970450"/>
          </a:xfrm>
        </p:spPr>
        <p:txBody>
          <a:bodyPr/>
          <a:lstStyle/>
          <a:p>
            <a:pPr algn="ctr"/>
            <a:r>
              <a:rPr lang="uk-UA" sz="8800" i="1" u="sng" dirty="0" smtClean="0">
                <a:solidFill>
                  <a:srgbClr val="FF0000"/>
                </a:solidFill>
              </a:rPr>
              <a:t>Нові слова</a:t>
            </a:r>
            <a:endParaRPr lang="en-US" sz="8800" i="1" u="sng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683" y="2166764"/>
            <a:ext cx="5277629" cy="351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>
                <a:solidFill>
                  <a:srgbClr val="FF0000"/>
                </a:solidFill>
              </a:rPr>
              <a:t>Нова фраза:</a:t>
            </a:r>
            <a:br>
              <a:rPr lang="uk-UA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I’d like to … - </a:t>
            </a:r>
            <a:r>
              <a:rPr lang="uk-UA" sz="4400" dirty="0" smtClean="0">
                <a:solidFill>
                  <a:srgbClr val="FF0000"/>
                </a:solidFill>
              </a:rPr>
              <a:t>я хотів би …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Ride a rollercoaster – </a:t>
            </a:r>
            <a:r>
              <a:rPr lang="uk-UA" dirty="0" smtClean="0"/>
              <a:t>кататися на гірках</a:t>
            </a:r>
            <a:endParaRPr lang="en-US" dirty="0" smtClean="0"/>
          </a:p>
          <a:p>
            <a:r>
              <a:rPr lang="en-US" dirty="0" smtClean="0"/>
              <a:t>Ride a horse – </a:t>
            </a:r>
            <a:r>
              <a:rPr lang="uk-UA" dirty="0" smtClean="0"/>
              <a:t>їздити верхи на коні</a:t>
            </a:r>
            <a:endParaRPr lang="en-US" dirty="0" smtClean="0"/>
          </a:p>
          <a:p>
            <a:r>
              <a:rPr lang="en-US" dirty="0" smtClean="0"/>
              <a:t>Win a prize – </a:t>
            </a:r>
            <a:r>
              <a:rPr lang="uk-UA" dirty="0" smtClean="0"/>
              <a:t>виграти приз</a:t>
            </a:r>
            <a:endParaRPr lang="en-US" dirty="0" smtClean="0"/>
          </a:p>
          <a:p>
            <a:r>
              <a:rPr lang="en-US" dirty="0" smtClean="0"/>
              <a:t>Drink lemonade – </a:t>
            </a:r>
            <a:r>
              <a:rPr lang="uk-UA" dirty="0" smtClean="0"/>
              <a:t>пити лимонад</a:t>
            </a:r>
            <a:endParaRPr lang="en-US" dirty="0" smtClean="0"/>
          </a:p>
          <a:p>
            <a:r>
              <a:rPr lang="en-US" dirty="0" smtClean="0"/>
              <a:t>Eat a burger – </a:t>
            </a:r>
            <a:r>
              <a:rPr lang="uk-UA" dirty="0" smtClean="0"/>
              <a:t>їсти бургер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9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089" y="2801389"/>
            <a:ext cx="4382521" cy="1642357"/>
          </a:xfrm>
        </p:spPr>
        <p:txBody>
          <a:bodyPr/>
          <a:lstStyle/>
          <a:p>
            <a:pPr algn="ctr"/>
            <a:r>
              <a:rPr lang="uk-UA" sz="4000" i="1" dirty="0" smtClean="0">
                <a:solidFill>
                  <a:srgbClr val="FF0000"/>
                </a:solidFill>
              </a:rPr>
              <a:t>Наприклад:</a:t>
            </a:r>
            <a:br>
              <a:rPr lang="uk-UA" sz="4000" i="1" dirty="0" smtClean="0">
                <a:solidFill>
                  <a:srgbClr val="FF0000"/>
                </a:solidFill>
              </a:rPr>
            </a:br>
            <a:r>
              <a:rPr lang="uk-UA" dirty="0">
                <a:solidFill>
                  <a:srgbClr val="FF0000"/>
                </a:solidFill>
              </a:rPr>
              <a:t/>
            </a:r>
            <a:br>
              <a:rPr lang="uk-UA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I’d like to go to the zoo. – </a:t>
            </a:r>
            <a:r>
              <a:rPr lang="uk-UA" dirty="0" smtClean="0"/>
              <a:t>Я хотів би піти до зоопарку.</a:t>
            </a:r>
            <a:endParaRPr lang="en-US" dirty="0" smtClean="0"/>
          </a:p>
          <a:p>
            <a:r>
              <a:rPr lang="en-US" dirty="0" smtClean="0"/>
              <a:t>I’d like to drink lemonade. – </a:t>
            </a:r>
            <a:r>
              <a:rPr lang="uk-UA" dirty="0" smtClean="0"/>
              <a:t>Я хотів би випити лимонаду.</a:t>
            </a:r>
            <a:endParaRPr lang="en-US" dirty="0" smtClean="0"/>
          </a:p>
          <a:p>
            <a:r>
              <a:rPr lang="en-US" dirty="0" smtClean="0"/>
              <a:t>I’d like to eat a burger. – </a:t>
            </a:r>
            <a:r>
              <a:rPr lang="uk-UA" dirty="0" smtClean="0"/>
              <a:t>Я хотів би з'їсти бургер.</a:t>
            </a:r>
            <a:endParaRPr lang="en-US" dirty="0" smtClean="0"/>
          </a:p>
          <a:p>
            <a:r>
              <a:rPr lang="en-US" dirty="0" smtClean="0"/>
              <a:t>I’d like to ride a horse. – </a:t>
            </a:r>
            <a:r>
              <a:rPr lang="uk-UA" dirty="0" smtClean="0"/>
              <a:t>Я хотів би проїхати верхи.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04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47</TotalTime>
  <Words>96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Цитаты</vt:lpstr>
      <vt:lpstr>Нові слова</vt:lpstr>
      <vt:lpstr>Нова фраза: I’d like to … - я хотів би …</vt:lpstr>
      <vt:lpstr>Наприклад: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</dc:creator>
  <cp:lastModifiedBy>Julia</cp:lastModifiedBy>
  <cp:revision>5</cp:revision>
  <dcterms:created xsi:type="dcterms:W3CDTF">2020-04-14T07:03:34Z</dcterms:created>
  <dcterms:modified xsi:type="dcterms:W3CDTF">2020-04-14T07:57:57Z</dcterms:modified>
</cp:coreProperties>
</file>