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4" r:id="rId3"/>
    <p:sldId id="263" r:id="rId4"/>
    <p:sldId id="257" r:id="rId5"/>
    <p:sldId id="264" r:id="rId6"/>
    <p:sldId id="262" r:id="rId7"/>
    <p:sldId id="266" r:id="rId8"/>
    <p:sldId id="267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7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405468" cy="23622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зони України.</a:t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мішаних та широколистих лісів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239000" cy="853440"/>
          </a:xfrm>
        </p:spPr>
        <p:txBody>
          <a:bodyPr/>
          <a:lstStyle/>
          <a:p>
            <a:r>
              <a:rPr lang="ru-RU" b="0" dirty="0" smtClean="0"/>
              <a:t>Верес   </a:t>
            </a:r>
            <a:r>
              <a:rPr lang="ru-RU" b="0" dirty="0" err="1" smtClean="0"/>
              <a:t>Конвалія</a:t>
            </a:r>
            <a:r>
              <a:rPr lang="ru-RU" b="0" dirty="0" smtClean="0"/>
              <a:t>    </a:t>
            </a:r>
            <a:r>
              <a:rPr lang="ru-RU" b="0" dirty="0" err="1" smtClean="0"/>
              <a:t>Звіробій</a:t>
            </a:r>
            <a:endParaRPr lang="ru-RU" dirty="0"/>
          </a:p>
        </p:txBody>
      </p:sp>
      <p:pic>
        <p:nvPicPr>
          <p:cNvPr id="4" name="Содержимое 3" descr="image1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199"/>
            <a:ext cx="9144000" cy="4087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1960"/>
          </a:xfrm>
        </p:spPr>
        <p:txBody>
          <a:bodyPr>
            <a:normAutofit/>
          </a:bodyPr>
          <a:lstStyle/>
          <a:p>
            <a:r>
              <a:rPr lang="ru-RU" sz="2000" b="0" dirty="0" err="1" smtClean="0"/>
              <a:t>Лілія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лісова</a:t>
            </a:r>
            <a:r>
              <a:rPr lang="ru-RU" sz="2000" b="0" dirty="0" smtClean="0"/>
              <a:t>      Любка </a:t>
            </a:r>
            <a:r>
              <a:rPr lang="ru-RU" sz="2000" b="0" dirty="0" err="1" smtClean="0"/>
              <a:t>дволиста</a:t>
            </a:r>
            <a:r>
              <a:rPr lang="ru-RU" sz="2000" b="0" dirty="0" smtClean="0"/>
              <a:t>      </a:t>
            </a:r>
            <a:r>
              <a:rPr lang="ru-RU" sz="2000" b="0" dirty="0" err="1" smtClean="0"/>
              <a:t>Зозульки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травневі</a:t>
            </a:r>
            <a:endParaRPr lang="ru-RU" sz="2000" dirty="0"/>
          </a:p>
        </p:txBody>
      </p:sp>
      <p:pic>
        <p:nvPicPr>
          <p:cNvPr id="4" name="Содержимое 3" descr="image1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47799"/>
            <a:ext cx="9144001" cy="41279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huravlina_vid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73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Бліцопитування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природна зона?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природні зони ви знаєте?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природні зони поширені в межах України?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відмінності природних зон?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ny-kar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9115063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066800"/>
            <a:ext cx="8382000" cy="3048000"/>
          </a:xfrm>
        </p:spPr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Лісова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зона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північній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28 %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підзони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мішаних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хвойно-широколистих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широколистих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лісів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Мішані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Поліссям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тягнуться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 на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широкою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смугою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Південна межа проходять – від північних державних кордонів до лінії Володимир-Волинський – Луцьк – Рівне – Житомир – Київ – Ніжин – Глухів. </a:t>
            </a:r>
          </a:p>
          <a:p>
            <a:pPr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pic>
        <p:nvPicPr>
          <p:cNvPr id="4" name="Picture 2" descr="C:\Users\User\Desktop\FebikcdSlU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3962400"/>
            <a:ext cx="454621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uk-UA" dirty="0" smtClean="0"/>
              <a:t>Корисні копалини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неглибокого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залягання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каолінів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гранітів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базальтів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лабрадоритів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габро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коштовного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топазів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яшми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бурштину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Рівненська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Повсюдно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Поліссі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торфу, а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вапняків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Польщею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Львівсько-Волинський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кам'яновугільний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2743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Весна </a:t>
            </a:r>
            <a:r>
              <a:rPr lang="ru-RU" dirty="0" err="1" smtClean="0"/>
              <a:t>прохолодна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танення</a:t>
            </a:r>
            <a:r>
              <a:rPr lang="ru-RU" dirty="0" smtClean="0"/>
              <a:t> </a:t>
            </a:r>
            <a:r>
              <a:rPr lang="ru-RU" dirty="0" err="1" smtClean="0"/>
              <a:t>снігів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тривалі</a:t>
            </a:r>
            <a:r>
              <a:rPr lang="ru-RU" dirty="0" smtClean="0"/>
              <a:t> </a:t>
            </a:r>
            <a:r>
              <a:rPr lang="ru-RU" dirty="0" err="1" smtClean="0"/>
              <a:t>повені</a:t>
            </a:r>
            <a:r>
              <a:rPr lang="ru-RU" dirty="0" smtClean="0"/>
              <a:t>. </a:t>
            </a:r>
            <a:r>
              <a:rPr lang="ru-RU" dirty="0" err="1" smtClean="0"/>
              <a:t>Літо</a:t>
            </a:r>
            <a:r>
              <a:rPr lang="ru-RU" dirty="0" smtClean="0"/>
              <a:t> тепле, </a:t>
            </a:r>
            <a:r>
              <a:rPr lang="ru-RU" dirty="0" err="1" smtClean="0"/>
              <a:t>вологе</a:t>
            </a:r>
            <a:r>
              <a:rPr lang="ru-RU" dirty="0" smtClean="0"/>
              <a:t>. </a:t>
            </a:r>
            <a:r>
              <a:rPr lang="ru-RU" dirty="0" err="1" smtClean="0"/>
              <a:t>Дощова</a:t>
            </a:r>
            <a:r>
              <a:rPr lang="ru-RU" dirty="0" smtClean="0"/>
              <a:t> </a:t>
            </a:r>
            <a:r>
              <a:rPr lang="ru-RU" dirty="0" err="1" smtClean="0"/>
              <a:t>осінь</a:t>
            </a:r>
            <a:r>
              <a:rPr lang="ru-RU" dirty="0" smtClean="0"/>
              <a:t>. Зима </a:t>
            </a:r>
            <a:r>
              <a:rPr lang="ru-RU" dirty="0" err="1" smtClean="0"/>
              <a:t>сніжна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відлигами</a:t>
            </a:r>
            <a:r>
              <a:rPr lang="ru-RU" dirty="0" smtClean="0"/>
              <a:t>. </a:t>
            </a:r>
            <a:r>
              <a:rPr lang="ru-RU" dirty="0" err="1" smtClean="0"/>
              <a:t>Навесні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танення</a:t>
            </a:r>
            <a:r>
              <a:rPr lang="ru-RU" dirty="0" smtClean="0"/>
              <a:t> </a:t>
            </a:r>
            <a:r>
              <a:rPr lang="ru-RU" dirty="0" err="1" smtClean="0"/>
              <a:t>снігів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тривалі</a:t>
            </a:r>
            <a:r>
              <a:rPr lang="ru-RU" dirty="0" smtClean="0"/>
              <a:t> </a:t>
            </a:r>
            <a:r>
              <a:rPr lang="ru-RU" dirty="0" err="1" smtClean="0"/>
              <a:t>повені.Коефіцієнт</a:t>
            </a:r>
            <a:r>
              <a:rPr lang="ru-RU" dirty="0" smtClean="0"/>
              <a:t> </a:t>
            </a:r>
            <a:r>
              <a:rPr lang="ru-RU" dirty="0" err="1" smtClean="0"/>
              <a:t>зволоження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1.</a:t>
            </a:r>
          </a:p>
          <a:p>
            <a:pPr>
              <a:buNone/>
            </a:pPr>
            <a:r>
              <a:rPr lang="en-US" dirty="0" smtClean="0"/>
              <a:t>t</a:t>
            </a:r>
            <a:r>
              <a:rPr lang="uk-UA" dirty="0" smtClean="0"/>
              <a:t> липня +18…+20 С</a:t>
            </a:r>
          </a:p>
          <a:p>
            <a:pPr>
              <a:buNone/>
            </a:pPr>
            <a:r>
              <a:rPr lang="en-US" dirty="0" smtClean="0"/>
              <a:t>t</a:t>
            </a:r>
            <a:r>
              <a:rPr lang="uk-UA" dirty="0" smtClean="0"/>
              <a:t> січня -4,5…-8 С</a:t>
            </a:r>
          </a:p>
          <a:p>
            <a:pPr>
              <a:buNone/>
            </a:pPr>
            <a:r>
              <a:rPr lang="uk-UA" dirty="0" smtClean="0"/>
              <a:t>Опади 600-700 мм</a:t>
            </a:r>
            <a:endParaRPr lang="en-US" dirty="0" smtClean="0"/>
          </a:p>
        </p:txBody>
      </p:sp>
      <p:pic>
        <p:nvPicPr>
          <p:cNvPr id="4" name="Содержимое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360816"/>
            <a:ext cx="4419600" cy="2977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uk-UA" dirty="0" smtClean="0"/>
              <a:t>Ґрунти </a:t>
            </a:r>
            <a:endParaRPr lang="ru-RU" dirty="0"/>
          </a:p>
        </p:txBody>
      </p:sp>
      <p:pic>
        <p:nvPicPr>
          <p:cNvPr id="4" name="Содержимое 3" descr="image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982" y="1905000"/>
            <a:ext cx="9159982" cy="4953001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1143000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Дерново</a:t>
            </a:r>
            <a:r>
              <a:rPr lang="ru-RU" dirty="0" smtClean="0"/>
              <a:t> – </a:t>
            </a:r>
            <a:r>
              <a:rPr lang="ru-RU" dirty="0" err="1" smtClean="0"/>
              <a:t>підзолисті</a:t>
            </a:r>
            <a:r>
              <a:rPr lang="ru-RU" dirty="0" smtClean="0"/>
              <a:t> та </a:t>
            </a:r>
            <a:r>
              <a:rPr lang="ru-RU" dirty="0" err="1" smtClean="0"/>
              <a:t>болотні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uk-UA" dirty="0" smtClean="0"/>
              <a:t>Внутрішні 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9416"/>
            <a:ext cx="7315200" cy="189578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Густа річкова мережа</a:t>
            </a:r>
          </a:p>
          <a:p>
            <a:r>
              <a:rPr lang="uk-UA" dirty="0" smtClean="0"/>
              <a:t>Переважно басейн Дніпра</a:t>
            </a:r>
          </a:p>
          <a:p>
            <a:r>
              <a:rPr lang="uk-UA" dirty="0" smtClean="0"/>
              <a:t>Підземні води мають високий рівень залягання</a:t>
            </a:r>
          </a:p>
          <a:p>
            <a:r>
              <a:rPr lang="uk-UA" dirty="0" smtClean="0"/>
              <a:t>Болота 8% </a:t>
            </a:r>
          </a:p>
          <a:p>
            <a:r>
              <a:rPr lang="uk-UA" dirty="0" smtClean="0"/>
              <a:t>Озера стариці, карстові</a:t>
            </a:r>
            <a:endParaRPr lang="ru-RU" dirty="0"/>
          </a:p>
        </p:txBody>
      </p:sp>
      <p:pic>
        <p:nvPicPr>
          <p:cNvPr id="4" name="Содержимое 3" descr="Озеро_Світязь_з_висо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95600"/>
            <a:ext cx="3352800" cy="1994269"/>
          </a:xfrm>
          <a:prstGeom prst="rect">
            <a:avLst/>
          </a:prstGeom>
        </p:spPr>
      </p:pic>
      <p:pic>
        <p:nvPicPr>
          <p:cNvPr id="5" name="Содержимое 3" descr="1280px-Kiev_Reservoir_Girl_Sails_Optimist_Ding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0"/>
            <a:ext cx="3515648" cy="2242599"/>
          </a:xfrm>
          <a:prstGeom prst="rect">
            <a:avLst/>
          </a:prstGeom>
        </p:spPr>
      </p:pic>
      <p:pic>
        <p:nvPicPr>
          <p:cNvPr id="6" name="Содержимое 3" descr="dnipro_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448" y="4669251"/>
            <a:ext cx="3124200" cy="200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uk-UA" dirty="0" smtClean="0"/>
              <a:t>Рослинний світ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72390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ярусність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ярус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кущі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трав'янисті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дуб 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Південніше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береза, липа,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клен.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підліску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шипшина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барбарис,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ліщина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малина.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заболочених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брусниця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Першоцвіти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підсніжники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ряст.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конвалія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фіалки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сон-трава.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трав'янисті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галявинах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узліссях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них: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звіробій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валеріана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ромашка,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мішаних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</TotalTime>
  <Words>301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Природні зони України. Зона мішаних та широколистих лісів</vt:lpstr>
      <vt:lpstr>Бліцопитування </vt:lpstr>
      <vt:lpstr>Презентация PowerPoint</vt:lpstr>
      <vt:lpstr>Географічне положення</vt:lpstr>
      <vt:lpstr>Корисні копалини</vt:lpstr>
      <vt:lpstr>клімат</vt:lpstr>
      <vt:lpstr>Ґрунти </vt:lpstr>
      <vt:lpstr>Внутрішні води</vt:lpstr>
      <vt:lpstr>Рослинний світ</vt:lpstr>
      <vt:lpstr>Верес   Конвалія    Звіробій</vt:lpstr>
      <vt:lpstr>Лілія лісова      Любка дволиста      Зозульки травневі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зони України. Зона мішаних та широколистих лісів</dc:title>
  <dc:creator>Пользователь</dc:creator>
  <cp:lastModifiedBy>Светлана</cp:lastModifiedBy>
  <cp:revision>40</cp:revision>
  <dcterms:created xsi:type="dcterms:W3CDTF">2017-01-29T16:51:50Z</dcterms:created>
  <dcterms:modified xsi:type="dcterms:W3CDTF">2020-04-01T06:45:09Z</dcterms:modified>
</cp:coreProperties>
</file>