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8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79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4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9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2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1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3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2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B057-6EB6-43C4-97EA-1D72843DB8F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C5A459-CA79-44F1-BA2A-07A1B2D3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solidFill>
                  <a:srgbClr val="FF0000"/>
                </a:solidFill>
              </a:rPr>
              <a:t>Множина іменників</a:t>
            </a:r>
            <a:r>
              <a:rPr lang="en-US" i="1" dirty="0" smtClean="0">
                <a:solidFill>
                  <a:srgbClr val="FF0000"/>
                </a:solidFill>
              </a:rPr>
              <a:t> (Plural form)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B0F0"/>
                </a:solidFill>
              </a:rPr>
              <a:t>Для утворення множини до іменника додається закінчення –</a:t>
            </a:r>
            <a:r>
              <a:rPr lang="en-US" sz="3200" dirty="0" smtClean="0">
                <a:solidFill>
                  <a:srgbClr val="00B0F0"/>
                </a:solidFill>
              </a:rPr>
              <a:t>s, - </a:t>
            </a:r>
            <a:r>
              <a:rPr lang="en-US" sz="3200" dirty="0" err="1" smtClean="0">
                <a:solidFill>
                  <a:srgbClr val="00B0F0"/>
                </a:solidFill>
              </a:rPr>
              <a:t>es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множина іменників в англійській мові карт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3" y="0"/>
            <a:ext cx="10345916" cy="70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9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i="1" dirty="0" smtClean="0">
                <a:solidFill>
                  <a:srgbClr val="FF0000"/>
                </a:solidFill>
              </a:rPr>
              <a:t>Порівняй!</a:t>
            </a:r>
            <a:endParaRPr lang="en-US" sz="88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Singular (</a:t>
            </a:r>
            <a:r>
              <a:rPr lang="uk-UA" dirty="0" smtClean="0"/>
              <a:t>однина)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Plural</a:t>
            </a:r>
            <a:r>
              <a:rPr lang="uk-UA" dirty="0" smtClean="0"/>
              <a:t> (множина)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Cats</a:t>
            </a:r>
          </a:p>
          <a:p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cat</a:t>
            </a:r>
          </a:p>
          <a:p>
            <a:endParaRPr lang="en-US" dirty="0"/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77" y="3313507"/>
            <a:ext cx="2247900" cy="304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555" y="3408098"/>
            <a:ext cx="3109273" cy="19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8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i="1" dirty="0" err="1">
                <a:solidFill>
                  <a:srgbClr val="FF0000"/>
                </a:solidFill>
              </a:rPr>
              <a:t>Порівняй</a:t>
            </a:r>
            <a:r>
              <a:rPr lang="ru-RU" sz="8800" i="1" dirty="0">
                <a:solidFill>
                  <a:srgbClr val="FF0000"/>
                </a:solidFill>
              </a:rPr>
              <a:t>!</a:t>
            </a:r>
            <a:endParaRPr lang="en-US" sz="88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Singular (</a:t>
            </a:r>
            <a:r>
              <a:rPr lang="uk-UA" dirty="0" smtClean="0"/>
              <a:t>однина)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cake </a:t>
            </a:r>
          </a:p>
          <a:p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Plural (</a:t>
            </a:r>
            <a:r>
              <a:rPr lang="uk-UA" dirty="0" smtClean="0"/>
              <a:t>множина)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Cakes</a:t>
            </a:r>
          </a:p>
          <a:p>
            <a:endParaRPr lang="en-US" dirty="0"/>
          </a:p>
        </p:txBody>
      </p:sp>
      <p:sp>
        <p:nvSpPr>
          <p:cNvPr id="7" name="AutoShape 2" descr="Картинки по запросу &quot;один торт для діт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Картинки по запросу &quot;один торт для дітей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36" y="3409073"/>
            <a:ext cx="2480917" cy="26652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884" y="3409073"/>
            <a:ext cx="3517669" cy="26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Спробуй виконати!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92" y="319692"/>
            <a:ext cx="6073832" cy="64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608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47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Множина іменників (Plural form)</vt:lpstr>
      <vt:lpstr>Презентация PowerPoint</vt:lpstr>
      <vt:lpstr>Порівняй!</vt:lpstr>
      <vt:lpstr>Порівняй!</vt:lpstr>
      <vt:lpstr>Спробуй виконати!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Множина іменників (Plural form)</dc:title>
  <dc:creator>Julia</dc:creator>
  <cp:lastModifiedBy>Julia</cp:lastModifiedBy>
  <cp:revision>2</cp:revision>
  <dcterms:created xsi:type="dcterms:W3CDTF">2020-03-26T11:34:17Z</dcterms:created>
  <dcterms:modified xsi:type="dcterms:W3CDTF">2020-03-26T11:45:54Z</dcterms:modified>
</cp:coreProperties>
</file>