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61" r:id="rId4"/>
    <p:sldId id="265" r:id="rId5"/>
    <p:sldId id="269" r:id="rId6"/>
    <p:sldId id="272" r:id="rId7"/>
    <p:sldId id="273" r:id="rId8"/>
    <p:sldId id="270" r:id="rId9"/>
  </p:sldIdLst>
  <p:sldSz cx="9001125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24" autoAdjust="0"/>
  </p:normalViewPr>
  <p:slideViewPr>
    <p:cSldViewPr>
      <p:cViewPr varScale="1">
        <p:scale>
          <a:sx n="41" d="100"/>
          <a:sy n="41" d="100"/>
        </p:scale>
        <p:origin x="-1326" y="-114"/>
      </p:cViewPr>
      <p:guideLst>
        <p:guide orient="horz" pos="2160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001125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010127" y="0"/>
            <a:ext cx="2990999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2360" y="3337560"/>
            <a:ext cx="6378797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26284" y="1544812"/>
            <a:ext cx="6378797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25816" y="274639"/>
            <a:ext cx="2025253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0056" y="274639"/>
            <a:ext cx="5925741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001125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010127" y="0"/>
            <a:ext cx="2990999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5084" y="3583838"/>
            <a:ext cx="6525816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5084" y="2485800"/>
            <a:ext cx="6525816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6" y="274638"/>
            <a:ext cx="7350919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0056" y="1600201"/>
            <a:ext cx="360045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00525" y="1600201"/>
            <a:ext cx="360045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6" y="273050"/>
            <a:ext cx="8101013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0056" y="5486400"/>
            <a:ext cx="3977060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572447" y="5486400"/>
            <a:ext cx="3978622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0056" y="1516912"/>
            <a:ext cx="3977060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447" y="1516912"/>
            <a:ext cx="3978622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6" y="274320"/>
            <a:ext cx="7353919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6" y="1185528"/>
            <a:ext cx="3150394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0056" y="214424"/>
            <a:ext cx="2700338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0056" y="1981200"/>
            <a:ext cx="6975872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29003" y="6422065"/>
            <a:ext cx="750094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69908" y="1705709"/>
            <a:ext cx="3006151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48978" y="1019907"/>
            <a:ext cx="4050506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469910" y="2998765"/>
            <a:ext cx="3006149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0056" y="6422065"/>
            <a:ext cx="2100263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001125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200900" y="0"/>
            <a:ext cx="180022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0056" y="274638"/>
            <a:ext cx="7350919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0056" y="1600201"/>
            <a:ext cx="7350919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0056" y="6422065"/>
            <a:ext cx="2100263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075385" y="6422065"/>
            <a:ext cx="2850356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026003" y="6422065"/>
            <a:ext cx="750094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тема : </a:t>
            </a:r>
            <a:endParaRPr lang="uk-UA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422360" y="3337560"/>
            <a:ext cx="7102039" cy="230124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1"/>
                </a:solidFill>
              </a:rPr>
              <a:t>Дієсл</a:t>
            </a:r>
            <a:r>
              <a:rPr lang="uk-UA" dirty="0" err="1" smtClean="0">
                <a:solidFill>
                  <a:schemeClr val="tx1"/>
                </a:solidFill>
              </a:rPr>
              <a:t>ова</a:t>
            </a:r>
            <a:r>
              <a:rPr lang="uk-UA" dirty="0" smtClean="0">
                <a:solidFill>
                  <a:schemeClr val="tx1"/>
                </a:solidFill>
              </a:rPr>
              <a:t> синоніми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uk-UA" sz="3600" dirty="0" err="1" smtClean="0">
                <a:solidFill>
                  <a:schemeClr val="tx1"/>
                </a:solidFill>
              </a:rPr>
              <a:t>Черноморова</a:t>
            </a:r>
            <a:r>
              <a:rPr lang="uk-UA" sz="3600" dirty="0" smtClean="0">
                <a:solidFill>
                  <a:schemeClr val="tx1"/>
                </a:solidFill>
              </a:rPr>
              <a:t> Л.В.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uk-UA" sz="3600" dirty="0" err="1" smtClean="0">
                <a:solidFill>
                  <a:schemeClr val="tx1"/>
                </a:solidFill>
              </a:rPr>
              <a:t>Широківська</a:t>
            </a:r>
            <a:r>
              <a:rPr lang="uk-UA" sz="3600" dirty="0" smtClean="0">
                <a:solidFill>
                  <a:schemeClr val="tx1"/>
                </a:solidFill>
              </a:rPr>
              <a:t> ЗОШ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Liliya\Favorites\Downloads\unna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11785" cy="6820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431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350919" cy="1143000"/>
          </a:xfrm>
        </p:spPr>
        <p:txBody>
          <a:bodyPr>
            <a:normAutofit/>
          </a:bodyPr>
          <a:lstStyle/>
          <a:p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endParaRPr lang="uk-UA" sz="4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Liliya\Favorites\Downloads\img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345" y="0"/>
            <a:ext cx="90011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6" y="274320"/>
            <a:ext cx="7353919" cy="565501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Робота з підручником:</a:t>
            </a:r>
            <a:br>
              <a:rPr lang="uk-UA" dirty="0" smtClean="0">
                <a:solidFill>
                  <a:srgbClr val="FF0000"/>
                </a:solidFill>
              </a:rPr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Вправа № 400 усно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Вправа № 403 письмово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>
                <a:solidFill>
                  <a:srgbClr val="FF0000"/>
                </a:solidFill>
              </a:rPr>
              <a:t>Фізкультхвилинка</a:t>
            </a:r>
            <a:endParaRPr lang="uk-UA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фізкультхвилинка%20з%20дітками[1]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214422"/>
            <a:ext cx="7500990" cy="5357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6" y="274320"/>
            <a:ext cx="8336786" cy="6155076"/>
          </a:xfrm>
        </p:spPr>
        <p:txBody>
          <a:bodyPr>
            <a:normAutofit/>
          </a:bodyPr>
          <a:lstStyle/>
          <a:p>
            <a:r>
              <a:rPr lang="uk-U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Перевірка вивченого на уроці(усно)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Тестування:</a:t>
            </a:r>
            <a:br>
              <a:rPr lang="uk-UA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Дієслово- це частина мови, що означає:</a:t>
            </a:r>
            <a:br>
              <a:rPr lang="uk-UA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назву предметів;</a:t>
            </a:r>
            <a:br>
              <a:rPr lang="uk-UA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ознаку предметів;</a:t>
            </a:r>
            <a:br>
              <a:rPr lang="uk-UA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дію предметів.</a:t>
            </a:r>
            <a:br>
              <a:rPr lang="uk-UA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На які питання відповідають дієслова:</a:t>
            </a:r>
            <a:br>
              <a:rPr lang="uk-UA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який? яка? яке? які?</a:t>
            </a:r>
            <a:br>
              <a:rPr lang="uk-UA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що робить?що зробить?що буде робити?</a:t>
            </a:r>
            <a:br>
              <a:rPr lang="uk-UA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хто?що?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6" y="274320"/>
            <a:ext cx="7353919" cy="5726448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У реченні дієслово найчастіше буває:</a:t>
            </a:r>
            <a:br>
              <a:rPr lang="uk-UA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підметом;</a:t>
            </a:r>
            <a:br>
              <a:rPr lang="uk-UA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присудком;</a:t>
            </a:r>
            <a:br>
              <a:rPr lang="uk-UA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другорядним членом речення.</a:t>
            </a:r>
            <a:br>
              <a:rPr lang="uk-UA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Дієслова у реченні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пов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язані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зі словами,що відповідають на питання:</a:t>
            </a:r>
            <a:br>
              <a:rPr lang="uk-UA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хто? що?</a:t>
            </a:r>
            <a:br>
              <a:rPr lang="uk-UA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який?які?</a:t>
            </a:r>
            <a:br>
              <a:rPr lang="uk-UA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що робить? що зробив?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7908158" cy="5572164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		Підсумок уроку.</a:t>
            </a:r>
            <a:br>
              <a:rPr lang="uk-UA" dirty="0" smtClean="0">
                <a:solidFill>
                  <a:srgbClr val="FF0000"/>
                </a:solidFill>
              </a:rPr>
            </a:br>
            <a:r>
              <a:rPr lang="uk-UA" dirty="0" smtClean="0">
                <a:solidFill>
                  <a:srgbClr val="FF0000"/>
                </a:solidFill>
              </a:rPr>
              <a:t>		Гра “ </a:t>
            </a:r>
            <a:r>
              <a:rPr lang="uk-UA" dirty="0" err="1" smtClean="0"/>
              <a:t>Мікрофон</a:t>
            </a:r>
            <a:r>
              <a:rPr lang="uk-UA" dirty="0" err="1" smtClean="0">
                <a:solidFill>
                  <a:srgbClr val="FF0000"/>
                </a:solidFill>
              </a:rPr>
              <a:t>”</a:t>
            </a:r>
            <a:r>
              <a:rPr lang="uk-UA" dirty="0" smtClean="0">
                <a:solidFill>
                  <a:srgbClr val="FF0000"/>
                </a:solidFill>
              </a:rPr>
              <a:t/>
            </a:r>
            <a:br>
              <a:rPr lang="uk-UA" dirty="0" smtClean="0">
                <a:solidFill>
                  <a:srgbClr val="FF0000"/>
                </a:solidFill>
              </a:rPr>
            </a:br>
            <a:r>
              <a:rPr lang="uk-UA" dirty="0" smtClean="0">
                <a:solidFill>
                  <a:srgbClr val="FF0000"/>
                </a:solidFill>
              </a:rPr>
              <a:t/>
            </a:r>
            <a:br>
              <a:rPr lang="uk-UA" dirty="0" smtClean="0">
                <a:solidFill>
                  <a:srgbClr val="FF0000"/>
                </a:solidFill>
              </a:rPr>
            </a:br>
            <a:r>
              <a:rPr lang="uk-U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що таке дієслово?</a:t>
            </a:r>
            <a:br>
              <a:rPr lang="uk-UA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з якою частиною мови найчастіше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пов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язане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uk-UA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яким членом речення виступає дієслово?</a:t>
            </a:r>
            <a:br>
              <a:rPr lang="uk-UA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що таке синоніми?</a:t>
            </a:r>
            <a:br>
              <a:rPr lang="uk-UA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--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з яким настроєм завершуєте урок?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Liliya\Favorites\Downloads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188" y="4714875"/>
            <a:ext cx="1480540" cy="1450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Liliya\Favorites\Downloads\Без названия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728" y="4714875"/>
            <a:ext cx="1535397" cy="1450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187</TotalTime>
  <Words>16</Words>
  <Application>Microsoft Office PowerPoint</Application>
  <PresentationFormat>Произвольный</PresentationFormat>
  <Paragraphs>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Дієслова синоніми  Черноморова Л.В. Широківська ЗОШ  </vt:lpstr>
      <vt:lpstr>Презентация PowerPoint</vt:lpstr>
      <vt:lpstr>Презентация PowerPoint</vt:lpstr>
      <vt:lpstr>Робота з підручником:  Вправа № 400 усно  Вправа № 403 письмово</vt:lpstr>
      <vt:lpstr>Фізкультхвилинка</vt:lpstr>
      <vt:lpstr> Перевірка вивченого на уроці(усно) Тестування: 1.Дієслово- це частина мови, що означає: а)назву предметів; б)ознаку предметів; в)дію предметів. 2.На які питання відповідають дієслова: а)який? яка? яке? які? б)що робить?що зробить?що буде робити? в)хто?що?</vt:lpstr>
      <vt:lpstr>3.У реченні дієслово найчастіше буває: а)підметом; б)присудком; в)другорядним членом речення. 4.Дієслова у реченні пов’язані зі словами,що відповідають на питання: а)хто? що? б)який?які? в)що робить? що зробив?</vt:lpstr>
      <vt:lpstr>  Підсумок уроку.   Гра “ Мікрофон”  - що таке дієслово? - з якою частиною мови найчастіше пов’язане? - яким членом речення виступає дієслово? - що таке синоніми?  -- з яким настроєм завершуєте урок?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Liliya</cp:lastModifiedBy>
  <cp:revision>26</cp:revision>
  <dcterms:created xsi:type="dcterms:W3CDTF">2016-02-22T14:17:16Z</dcterms:created>
  <dcterms:modified xsi:type="dcterms:W3CDTF">2020-04-15T15:33:57Z</dcterms:modified>
</cp:coreProperties>
</file>