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  <p:sldMasterId id="2147483789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7" r:id="rId4"/>
    <p:sldId id="268" r:id="rId5"/>
    <p:sldId id="269" r:id="rId6"/>
    <p:sldId id="272" r:id="rId7"/>
    <p:sldId id="271" r:id="rId8"/>
    <p:sldId id="273" r:id="rId9"/>
    <p:sldId id="261" r:id="rId10"/>
    <p:sldId id="299" r:id="rId11"/>
    <p:sldId id="319" r:id="rId12"/>
    <p:sldId id="317" r:id="rId13"/>
    <p:sldId id="307" r:id="rId14"/>
    <p:sldId id="306" r:id="rId15"/>
    <p:sldId id="313" r:id="rId16"/>
    <p:sldId id="265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66"/>
    <a:srgbClr val="003300"/>
    <a:srgbClr val="800000"/>
    <a:srgbClr val="5F5F5F"/>
    <a:srgbClr val="000099"/>
    <a:srgbClr val="FF3300"/>
    <a:srgbClr val="800080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76" d="100"/>
          <a:sy n="76" d="100"/>
        </p:scale>
        <p:origin x="-122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7353E-720D-4C6B-B2A5-9059296B16D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165F38-B424-4889-9214-3C09CD95F8AF}">
      <dgm:prSet custT="1"/>
      <dgm:spPr/>
      <dgm:t>
        <a:bodyPr/>
        <a:lstStyle/>
        <a:p>
          <a:r>
            <a:rPr lang="uk-UA" altLang="ru-RU" sz="26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- затока з морською водою в гирлі річки або озеро поблизу моря, іноді багате на грязі з лікувальними властивостями. </a:t>
          </a:r>
          <a:endParaRPr lang="ru-RU" sz="2600" dirty="0"/>
        </a:p>
      </dgm:t>
    </dgm:pt>
    <dgm:pt modelId="{B5BF4AEB-FB02-4139-9D50-ED134B955AED}" type="parTrans" cxnId="{2150941A-C71A-4D34-AF3D-730C5C184D2D}">
      <dgm:prSet/>
      <dgm:spPr/>
      <dgm:t>
        <a:bodyPr/>
        <a:lstStyle/>
        <a:p>
          <a:endParaRPr lang="ru-RU"/>
        </a:p>
      </dgm:t>
    </dgm:pt>
    <dgm:pt modelId="{C71A7275-C9B7-48FA-9AE9-D48CCB37B373}" type="sibTrans" cxnId="{2150941A-C71A-4D34-AF3D-730C5C184D2D}">
      <dgm:prSet/>
      <dgm:spPr/>
      <dgm:t>
        <a:bodyPr/>
        <a:lstStyle/>
        <a:p>
          <a:endParaRPr lang="ru-RU"/>
        </a:p>
      </dgm:t>
    </dgm:pt>
    <dgm:pt modelId="{9E2F89E8-B774-44F3-AB8A-B1094CA750D2}">
      <dgm:prSet phldrT="[Текст]"/>
      <dgm:spPr/>
      <dgm:t>
        <a:bodyPr/>
        <a:lstStyle/>
        <a:p>
          <a:r>
            <a:rPr lang="uk-UA" alt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 – віконне скло.</a:t>
          </a:r>
          <a:endParaRPr lang="ru-RU" dirty="0"/>
        </a:p>
      </dgm:t>
    </dgm:pt>
    <dgm:pt modelId="{47E179C3-38B6-4E57-BDF8-3B1B41949814}" type="parTrans" cxnId="{6B49B989-B183-4429-8775-DEC28359B47D}">
      <dgm:prSet/>
      <dgm:spPr/>
      <dgm:t>
        <a:bodyPr/>
        <a:lstStyle/>
        <a:p>
          <a:endParaRPr lang="ru-RU"/>
        </a:p>
      </dgm:t>
    </dgm:pt>
    <dgm:pt modelId="{54AC9EA8-5B95-46DE-9F37-2DCC219327E1}" type="sibTrans" cxnId="{6B49B989-B183-4429-8775-DEC28359B47D}">
      <dgm:prSet/>
      <dgm:spPr/>
      <dgm:t>
        <a:bodyPr/>
        <a:lstStyle/>
        <a:p>
          <a:endParaRPr lang="ru-RU"/>
        </a:p>
      </dgm:t>
    </dgm:pt>
    <dgm:pt modelId="{92E9EACA-35D2-432A-85F1-0BDB6111F6F2}">
      <dgm:prSet phldrT="[Текст]"/>
      <dgm:spPr/>
      <dgm:t>
        <a:bodyPr/>
        <a:lstStyle/>
        <a:p>
          <a:r>
            <a:rPr lang="uk-UA" alt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– зорове явище в атмосфері, за якого на горизонті з'являються уявні зображення наземних предметів або ділянок неба; міраж. </a:t>
          </a:r>
          <a:endParaRPr lang="ru-RU" dirty="0"/>
        </a:p>
      </dgm:t>
    </dgm:pt>
    <dgm:pt modelId="{15E8A700-72B8-417C-AFEE-29753A57ACD2}" type="parTrans" cxnId="{968B6102-50CC-4E8D-BBEF-B5F5825D4F32}">
      <dgm:prSet/>
      <dgm:spPr/>
      <dgm:t>
        <a:bodyPr/>
        <a:lstStyle/>
        <a:p>
          <a:endParaRPr lang="ru-RU"/>
        </a:p>
      </dgm:t>
    </dgm:pt>
    <dgm:pt modelId="{59781C25-347A-4819-8594-BC1F173B8383}" type="sibTrans" cxnId="{968B6102-50CC-4E8D-BBEF-B5F5825D4F32}">
      <dgm:prSet/>
      <dgm:spPr/>
      <dgm:t>
        <a:bodyPr/>
        <a:lstStyle/>
        <a:p>
          <a:endParaRPr lang="ru-RU"/>
        </a:p>
      </dgm:t>
    </dgm:pt>
    <dgm:pt modelId="{F60DDA44-CB8C-40DE-BF62-0ACA3504773A}">
      <dgm:prSet phldrT="[Текст]"/>
      <dgm:spPr/>
      <dgm:t>
        <a:bodyPr/>
        <a:lstStyle/>
        <a:p>
          <a:r>
            <a:rPr lang="uk-UA" alt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– </a:t>
          </a:r>
          <a:r>
            <a:rPr lang="uk-UA" alt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прикрість.</a:t>
          </a:r>
          <a:endParaRPr lang="ru-RU" dirty="0"/>
        </a:p>
      </dgm:t>
    </dgm:pt>
    <dgm:pt modelId="{B01E3DFF-59E7-43E3-B41A-82163EC7EC91}" type="parTrans" cxnId="{248FA15F-27B1-4117-9BBB-200D72F83324}">
      <dgm:prSet/>
      <dgm:spPr/>
      <dgm:t>
        <a:bodyPr/>
        <a:lstStyle/>
        <a:p>
          <a:endParaRPr lang="ru-RU"/>
        </a:p>
      </dgm:t>
    </dgm:pt>
    <dgm:pt modelId="{B83941F6-D3F2-4A4E-A1DA-1E7CD19EE8B5}" type="sibTrans" cxnId="{248FA15F-27B1-4117-9BBB-200D72F83324}">
      <dgm:prSet/>
      <dgm:spPr/>
      <dgm:t>
        <a:bodyPr/>
        <a:lstStyle/>
        <a:p>
          <a:endParaRPr lang="ru-RU"/>
        </a:p>
      </dgm:t>
    </dgm:pt>
    <dgm:pt modelId="{A049205F-AC76-4729-8D16-C105C21F6A2C}">
      <dgm:prSet custT="1"/>
      <dgm:spPr/>
      <dgm:t>
        <a:bodyPr/>
        <a:lstStyle/>
        <a:p>
          <a:r>
            <a:rPr lang="uk-UA" altLang="ru-RU" sz="26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від «сургуч» - забарвлена тверда смола, віск, що легко плавиться й застигає; уживається для опечатування пакетів, посилок, приміщень.</a:t>
          </a:r>
          <a:r>
            <a:rPr lang="ru-RU" altLang="ru-RU" sz="26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 </a:t>
          </a:r>
          <a:endParaRPr lang="uk-UA" altLang="ru-RU" sz="2600" b="1" dirty="0" smtClean="0">
            <a:solidFill>
              <a:srgbClr val="000000"/>
            </a:solidFill>
            <a:effectLst>
              <a:outerShdw blurRad="38100" dist="38100" dir="2700000" algn="tl">
                <a:srgbClr val="FFFFFF"/>
              </a:outerShdw>
            </a:effectLst>
            <a:latin typeface="Times New Roman" pitchFamily="18" charset="0"/>
          </a:endParaRPr>
        </a:p>
      </dgm:t>
    </dgm:pt>
    <dgm:pt modelId="{6A64342E-00F6-4224-92DE-B31382CB2CA2}" type="parTrans" cxnId="{B82D7F33-59B5-40F5-90B8-F3DDE1D859A4}">
      <dgm:prSet/>
      <dgm:spPr/>
      <dgm:t>
        <a:bodyPr/>
        <a:lstStyle/>
        <a:p>
          <a:endParaRPr lang="ru-RU"/>
        </a:p>
      </dgm:t>
    </dgm:pt>
    <dgm:pt modelId="{CF734F0B-37E6-4D08-AF34-847F22F07591}" type="sibTrans" cxnId="{B82D7F33-59B5-40F5-90B8-F3DDE1D859A4}">
      <dgm:prSet/>
      <dgm:spPr/>
      <dgm:t>
        <a:bodyPr/>
        <a:lstStyle/>
        <a:p>
          <a:endParaRPr lang="ru-RU"/>
        </a:p>
      </dgm:t>
    </dgm:pt>
    <dgm:pt modelId="{0FD7EC16-2835-42DA-80DD-96AF3D8E09E6}" type="pres">
      <dgm:prSet presAssocID="{4417353E-720D-4C6B-B2A5-9059296B16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0B63FFA-9118-4330-AB43-96CDDADC2FAD}" type="pres">
      <dgm:prSet presAssocID="{4417353E-720D-4C6B-B2A5-9059296B16DB}" presName="Name1" presStyleCnt="0"/>
      <dgm:spPr/>
    </dgm:pt>
    <dgm:pt modelId="{C48855E0-AB43-4E44-B424-A119009D1B0A}" type="pres">
      <dgm:prSet presAssocID="{4417353E-720D-4C6B-B2A5-9059296B16DB}" presName="cycle" presStyleCnt="0"/>
      <dgm:spPr/>
    </dgm:pt>
    <dgm:pt modelId="{7FCAE830-F607-420E-BE87-23E0E3F7BF40}" type="pres">
      <dgm:prSet presAssocID="{4417353E-720D-4C6B-B2A5-9059296B16DB}" presName="srcNode" presStyleLbl="node1" presStyleIdx="0" presStyleCnt="5"/>
      <dgm:spPr/>
    </dgm:pt>
    <dgm:pt modelId="{28B52A63-FEDE-401E-8C65-F57937EF306C}" type="pres">
      <dgm:prSet presAssocID="{4417353E-720D-4C6B-B2A5-9059296B16DB}" presName="conn" presStyleLbl="parChTrans1D2" presStyleIdx="0" presStyleCnt="1" custScaleX="108634" custLinFactNeighborX="4689" custLinFactNeighborY="134"/>
      <dgm:spPr/>
      <dgm:t>
        <a:bodyPr/>
        <a:lstStyle/>
        <a:p>
          <a:endParaRPr lang="ru-RU"/>
        </a:p>
      </dgm:t>
    </dgm:pt>
    <dgm:pt modelId="{F286C6A2-697E-4EAA-A384-D5FD788B6565}" type="pres">
      <dgm:prSet presAssocID="{4417353E-720D-4C6B-B2A5-9059296B16DB}" presName="extraNode" presStyleLbl="node1" presStyleIdx="0" presStyleCnt="5"/>
      <dgm:spPr/>
    </dgm:pt>
    <dgm:pt modelId="{D6EFB122-EB58-45CC-A757-ACAD307FB64D}" type="pres">
      <dgm:prSet presAssocID="{4417353E-720D-4C6B-B2A5-9059296B16DB}" presName="dstNode" presStyleLbl="node1" presStyleIdx="0" presStyleCnt="5"/>
      <dgm:spPr/>
    </dgm:pt>
    <dgm:pt modelId="{C3CB98EE-75AC-4D8B-8F49-E9FB559B753B}" type="pres">
      <dgm:prSet presAssocID="{F3165F38-B424-4889-9214-3C09CD95F8AF}" presName="text_1" presStyleLbl="node1" presStyleIdx="0" presStyleCnt="5" custScaleX="98232" custScaleY="144207" custLinFactNeighborX="3507" custLinFactNeighborY="-27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521AD-C1DB-42F0-ACA6-10830AC36EB9}" type="pres">
      <dgm:prSet presAssocID="{F3165F38-B424-4889-9214-3C09CD95F8AF}" presName="accent_1" presStyleCnt="0"/>
      <dgm:spPr/>
    </dgm:pt>
    <dgm:pt modelId="{6AFC7671-6A21-49AF-8988-96866E62DAA0}" type="pres">
      <dgm:prSet presAssocID="{F3165F38-B424-4889-9214-3C09CD95F8AF}" presName="accentRepeatNode" presStyleLbl="solidFgAcc1" presStyleIdx="0" presStyleCnt="5" custScaleX="130290" custScaleY="130290" custLinFactNeighborX="-6767" custLinFactNeighborY="-19552"/>
      <dgm:spPr/>
      <dgm:t>
        <a:bodyPr/>
        <a:lstStyle/>
        <a:p>
          <a:endParaRPr lang="ru-RU"/>
        </a:p>
      </dgm:t>
    </dgm:pt>
    <dgm:pt modelId="{13011709-EB67-4533-806E-19E750F1BD65}" type="pres">
      <dgm:prSet presAssocID="{A049205F-AC76-4729-8D16-C105C21F6A2C}" presName="text_2" presStyleLbl="node1" presStyleIdx="1" presStyleCnt="5" custScaleX="89357" custScaleY="192870" custLinFactNeighborX="4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5EDD7-ED99-4DE3-A14A-FE0992924F31}" type="pres">
      <dgm:prSet presAssocID="{A049205F-AC76-4729-8D16-C105C21F6A2C}" presName="accent_2" presStyleCnt="0"/>
      <dgm:spPr/>
    </dgm:pt>
    <dgm:pt modelId="{B5CC1848-7642-4158-90BA-F5DF9350F86D}" type="pres">
      <dgm:prSet presAssocID="{A049205F-AC76-4729-8D16-C105C21F6A2C}" presName="accentRepeatNode" presStyleLbl="solidFgAcc1" presStyleIdx="1" presStyleCnt="5" custScaleX="138028" custScaleY="138028" custLinFactNeighborX="37087" custLinFactNeighborY="-17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60E0245-9016-4012-8AC4-3DA77A751D5E}" type="pres">
      <dgm:prSet presAssocID="{9E2F89E8-B774-44F3-AB8A-B1094CA750D2}" presName="text_3" presStyleLbl="node1" presStyleIdx="2" presStyleCnt="5" custScaleX="80649" custLinFactNeighborX="8695" custLinFactNeighborY="32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2D897-4AB1-4E1D-BCD0-0FCDF678C15F}" type="pres">
      <dgm:prSet presAssocID="{9E2F89E8-B774-44F3-AB8A-B1094CA750D2}" presName="accent_3" presStyleCnt="0"/>
      <dgm:spPr/>
    </dgm:pt>
    <dgm:pt modelId="{C3A5D149-148B-43E1-AB5C-7792455CEE84}" type="pres">
      <dgm:prSet presAssocID="{9E2F89E8-B774-44F3-AB8A-B1094CA750D2}" presName="accentRepeatNode" presStyleLbl="solidFgAcc1" presStyleIdx="2" presStyleCnt="5" custScaleX="107263" custScaleY="107263" custLinFactX="2284" custLinFactNeighborX="100000" custLinFactNeighborY="20441"/>
      <dgm:spPr/>
    </dgm:pt>
    <dgm:pt modelId="{C076EFCD-5E9C-4489-BE3E-DC6D9598F8E5}" type="pres">
      <dgm:prSet presAssocID="{F60DDA44-CB8C-40DE-BF62-0ACA3504773A}" presName="text_4" presStyleLbl="node1" presStyleIdx="3" presStyleCnt="5" custScaleX="83638" custLinFactNeighborX="7220" custLinFactNeighborY="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3E061-6FDF-45FD-9AF7-848AD8E09F98}" type="pres">
      <dgm:prSet presAssocID="{F60DDA44-CB8C-40DE-BF62-0ACA3504773A}" presName="accent_4" presStyleCnt="0"/>
      <dgm:spPr/>
    </dgm:pt>
    <dgm:pt modelId="{82583945-6E31-4EBB-B5C3-6608E4514001}" type="pres">
      <dgm:prSet presAssocID="{F60DDA44-CB8C-40DE-BF62-0ACA3504773A}" presName="accentRepeatNode" presStyleLbl="solidFgAcc1" presStyleIdx="3" presStyleCnt="5" custScaleX="133800" custScaleY="133800" custLinFactNeighborX="67953" custLinFactNeighborY="8219"/>
      <dgm:spPr/>
    </dgm:pt>
    <dgm:pt modelId="{4460CFE6-7FA8-43E6-80EA-8CAF22FA9004}" type="pres">
      <dgm:prSet presAssocID="{92E9EACA-35D2-432A-85F1-0BDB6111F6F2}" presName="text_5" presStyleLbl="node1" presStyleIdx="4" presStyleCnt="5" custScaleX="91443" custScaleY="158213" custLinFactNeighborX="3798" custLinFactNeighborY="16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EF96B-F77A-49D2-9F22-C9ECC006DBA7}" type="pres">
      <dgm:prSet presAssocID="{92E9EACA-35D2-432A-85F1-0BDB6111F6F2}" presName="accent_5" presStyleCnt="0"/>
      <dgm:spPr/>
    </dgm:pt>
    <dgm:pt modelId="{B473CE5A-2FDB-4A98-BE76-6DE540A126CA}" type="pres">
      <dgm:prSet presAssocID="{92E9EACA-35D2-432A-85F1-0BDB6111F6F2}" presName="accentRepeatNode" presStyleLbl="solidFgAcc1" presStyleIdx="4" presStyleCnt="5" custScaleX="138944" custScaleY="138944"/>
      <dgm:spPr/>
    </dgm:pt>
  </dgm:ptLst>
  <dgm:cxnLst>
    <dgm:cxn modelId="{8CF8A20C-9CC2-494D-8965-776643037EBD}" type="presOf" srcId="{A049205F-AC76-4729-8D16-C105C21F6A2C}" destId="{13011709-EB67-4533-806E-19E750F1BD65}" srcOrd="0" destOrd="0" presId="urn:microsoft.com/office/officeart/2008/layout/VerticalCurvedList"/>
    <dgm:cxn modelId="{32181988-9729-4682-BFCB-004EF47C85E6}" type="presOf" srcId="{9E2F89E8-B774-44F3-AB8A-B1094CA750D2}" destId="{760E0245-9016-4012-8AC4-3DA77A751D5E}" srcOrd="0" destOrd="0" presId="urn:microsoft.com/office/officeart/2008/layout/VerticalCurvedList"/>
    <dgm:cxn modelId="{B82D7F33-59B5-40F5-90B8-F3DDE1D859A4}" srcId="{4417353E-720D-4C6B-B2A5-9059296B16DB}" destId="{A049205F-AC76-4729-8D16-C105C21F6A2C}" srcOrd="1" destOrd="0" parTransId="{6A64342E-00F6-4224-92DE-B31382CB2CA2}" sibTransId="{CF734F0B-37E6-4D08-AF34-847F22F07591}"/>
    <dgm:cxn modelId="{C1517828-DC24-40DF-B62B-2463710EB788}" type="presOf" srcId="{F3165F38-B424-4889-9214-3C09CD95F8AF}" destId="{C3CB98EE-75AC-4D8B-8F49-E9FB559B753B}" srcOrd="0" destOrd="0" presId="urn:microsoft.com/office/officeart/2008/layout/VerticalCurvedList"/>
    <dgm:cxn modelId="{21B1794F-1073-469E-843C-657E81BCFDF9}" type="presOf" srcId="{92E9EACA-35D2-432A-85F1-0BDB6111F6F2}" destId="{4460CFE6-7FA8-43E6-80EA-8CAF22FA9004}" srcOrd="0" destOrd="0" presId="urn:microsoft.com/office/officeart/2008/layout/VerticalCurvedList"/>
    <dgm:cxn modelId="{9A80AB46-B0B9-428D-A5AB-4EFCC8420968}" type="presOf" srcId="{4417353E-720D-4C6B-B2A5-9059296B16DB}" destId="{0FD7EC16-2835-42DA-80DD-96AF3D8E09E6}" srcOrd="0" destOrd="0" presId="urn:microsoft.com/office/officeart/2008/layout/VerticalCurvedList"/>
    <dgm:cxn modelId="{2150941A-C71A-4D34-AF3D-730C5C184D2D}" srcId="{4417353E-720D-4C6B-B2A5-9059296B16DB}" destId="{F3165F38-B424-4889-9214-3C09CD95F8AF}" srcOrd="0" destOrd="0" parTransId="{B5BF4AEB-FB02-4139-9D50-ED134B955AED}" sibTransId="{C71A7275-C9B7-48FA-9AE9-D48CCB37B373}"/>
    <dgm:cxn modelId="{632E9057-43A0-448D-8F4C-32716D605403}" type="presOf" srcId="{C71A7275-C9B7-48FA-9AE9-D48CCB37B373}" destId="{28B52A63-FEDE-401E-8C65-F57937EF306C}" srcOrd="0" destOrd="0" presId="urn:microsoft.com/office/officeart/2008/layout/VerticalCurvedList"/>
    <dgm:cxn modelId="{968B6102-50CC-4E8D-BBEF-B5F5825D4F32}" srcId="{4417353E-720D-4C6B-B2A5-9059296B16DB}" destId="{92E9EACA-35D2-432A-85F1-0BDB6111F6F2}" srcOrd="4" destOrd="0" parTransId="{15E8A700-72B8-417C-AFEE-29753A57ACD2}" sibTransId="{59781C25-347A-4819-8594-BC1F173B8383}"/>
    <dgm:cxn modelId="{248FA15F-27B1-4117-9BBB-200D72F83324}" srcId="{4417353E-720D-4C6B-B2A5-9059296B16DB}" destId="{F60DDA44-CB8C-40DE-BF62-0ACA3504773A}" srcOrd="3" destOrd="0" parTransId="{B01E3DFF-59E7-43E3-B41A-82163EC7EC91}" sibTransId="{B83941F6-D3F2-4A4E-A1DA-1E7CD19EE8B5}"/>
    <dgm:cxn modelId="{F07F2F9A-3A5D-463E-B064-2F530588A07A}" type="presOf" srcId="{F60DDA44-CB8C-40DE-BF62-0ACA3504773A}" destId="{C076EFCD-5E9C-4489-BE3E-DC6D9598F8E5}" srcOrd="0" destOrd="0" presId="urn:microsoft.com/office/officeart/2008/layout/VerticalCurvedList"/>
    <dgm:cxn modelId="{6B49B989-B183-4429-8775-DEC28359B47D}" srcId="{4417353E-720D-4C6B-B2A5-9059296B16DB}" destId="{9E2F89E8-B774-44F3-AB8A-B1094CA750D2}" srcOrd="2" destOrd="0" parTransId="{47E179C3-38B6-4E57-BDF8-3B1B41949814}" sibTransId="{54AC9EA8-5B95-46DE-9F37-2DCC219327E1}"/>
    <dgm:cxn modelId="{5CDA4A57-49E8-45E6-BD5A-4D92088349F6}" type="presParOf" srcId="{0FD7EC16-2835-42DA-80DD-96AF3D8E09E6}" destId="{70B63FFA-9118-4330-AB43-96CDDADC2FAD}" srcOrd="0" destOrd="0" presId="urn:microsoft.com/office/officeart/2008/layout/VerticalCurvedList"/>
    <dgm:cxn modelId="{B5421A65-4523-474C-9EB5-0238DCFD71CB}" type="presParOf" srcId="{70B63FFA-9118-4330-AB43-96CDDADC2FAD}" destId="{C48855E0-AB43-4E44-B424-A119009D1B0A}" srcOrd="0" destOrd="0" presId="urn:microsoft.com/office/officeart/2008/layout/VerticalCurvedList"/>
    <dgm:cxn modelId="{5065E909-E94D-418F-8061-EB7EC1CF10E1}" type="presParOf" srcId="{C48855E0-AB43-4E44-B424-A119009D1B0A}" destId="{7FCAE830-F607-420E-BE87-23E0E3F7BF40}" srcOrd="0" destOrd="0" presId="urn:microsoft.com/office/officeart/2008/layout/VerticalCurvedList"/>
    <dgm:cxn modelId="{66383776-1063-458D-B32F-72FE21BA4C29}" type="presParOf" srcId="{C48855E0-AB43-4E44-B424-A119009D1B0A}" destId="{28B52A63-FEDE-401E-8C65-F57937EF306C}" srcOrd="1" destOrd="0" presId="urn:microsoft.com/office/officeart/2008/layout/VerticalCurvedList"/>
    <dgm:cxn modelId="{06A74D29-9FDD-47D3-948B-775210C244E8}" type="presParOf" srcId="{C48855E0-AB43-4E44-B424-A119009D1B0A}" destId="{F286C6A2-697E-4EAA-A384-D5FD788B6565}" srcOrd="2" destOrd="0" presId="urn:microsoft.com/office/officeart/2008/layout/VerticalCurvedList"/>
    <dgm:cxn modelId="{0A48D86B-7A6C-47E9-8151-4AB36E7B284C}" type="presParOf" srcId="{C48855E0-AB43-4E44-B424-A119009D1B0A}" destId="{D6EFB122-EB58-45CC-A757-ACAD307FB64D}" srcOrd="3" destOrd="0" presId="urn:microsoft.com/office/officeart/2008/layout/VerticalCurvedList"/>
    <dgm:cxn modelId="{3D0AAA4C-72AE-4608-9236-CC6252D9DC0E}" type="presParOf" srcId="{70B63FFA-9118-4330-AB43-96CDDADC2FAD}" destId="{C3CB98EE-75AC-4D8B-8F49-E9FB559B753B}" srcOrd="1" destOrd="0" presId="urn:microsoft.com/office/officeart/2008/layout/VerticalCurvedList"/>
    <dgm:cxn modelId="{3069DFD5-31A1-4198-B223-7C1BD25C4146}" type="presParOf" srcId="{70B63FFA-9118-4330-AB43-96CDDADC2FAD}" destId="{BFC521AD-C1DB-42F0-ACA6-10830AC36EB9}" srcOrd="2" destOrd="0" presId="urn:microsoft.com/office/officeart/2008/layout/VerticalCurvedList"/>
    <dgm:cxn modelId="{285EE0B0-8206-44AC-9D24-3A269394A65A}" type="presParOf" srcId="{BFC521AD-C1DB-42F0-ACA6-10830AC36EB9}" destId="{6AFC7671-6A21-49AF-8988-96866E62DAA0}" srcOrd="0" destOrd="0" presId="urn:microsoft.com/office/officeart/2008/layout/VerticalCurvedList"/>
    <dgm:cxn modelId="{9E1F7B4F-4500-44BC-B3AA-0867C896C860}" type="presParOf" srcId="{70B63FFA-9118-4330-AB43-96CDDADC2FAD}" destId="{13011709-EB67-4533-806E-19E750F1BD65}" srcOrd="3" destOrd="0" presId="urn:microsoft.com/office/officeart/2008/layout/VerticalCurvedList"/>
    <dgm:cxn modelId="{4F3D89EC-0051-499B-A1E5-B250D67197B1}" type="presParOf" srcId="{70B63FFA-9118-4330-AB43-96CDDADC2FAD}" destId="{8E95EDD7-ED99-4DE3-A14A-FE0992924F31}" srcOrd="4" destOrd="0" presId="urn:microsoft.com/office/officeart/2008/layout/VerticalCurvedList"/>
    <dgm:cxn modelId="{5B93EFB8-4525-4BB8-B79A-8B7AC932F528}" type="presParOf" srcId="{8E95EDD7-ED99-4DE3-A14A-FE0992924F31}" destId="{B5CC1848-7642-4158-90BA-F5DF9350F86D}" srcOrd="0" destOrd="0" presId="urn:microsoft.com/office/officeart/2008/layout/VerticalCurvedList"/>
    <dgm:cxn modelId="{4E99F6F2-B992-422C-862C-5EBEF59031AA}" type="presParOf" srcId="{70B63FFA-9118-4330-AB43-96CDDADC2FAD}" destId="{760E0245-9016-4012-8AC4-3DA77A751D5E}" srcOrd="5" destOrd="0" presId="urn:microsoft.com/office/officeart/2008/layout/VerticalCurvedList"/>
    <dgm:cxn modelId="{DF52D0F0-5817-4239-83D0-4E5FF6A10427}" type="presParOf" srcId="{70B63FFA-9118-4330-AB43-96CDDADC2FAD}" destId="{09C2D897-4AB1-4E1D-BCD0-0FCDF678C15F}" srcOrd="6" destOrd="0" presId="urn:microsoft.com/office/officeart/2008/layout/VerticalCurvedList"/>
    <dgm:cxn modelId="{AFB33F1D-0B8F-4A06-9E6F-4C0295999DA1}" type="presParOf" srcId="{09C2D897-4AB1-4E1D-BCD0-0FCDF678C15F}" destId="{C3A5D149-148B-43E1-AB5C-7792455CEE84}" srcOrd="0" destOrd="0" presId="urn:microsoft.com/office/officeart/2008/layout/VerticalCurvedList"/>
    <dgm:cxn modelId="{D2F0408C-0AC9-4DD8-A568-8C6840B611FD}" type="presParOf" srcId="{70B63FFA-9118-4330-AB43-96CDDADC2FAD}" destId="{C076EFCD-5E9C-4489-BE3E-DC6D9598F8E5}" srcOrd="7" destOrd="0" presId="urn:microsoft.com/office/officeart/2008/layout/VerticalCurvedList"/>
    <dgm:cxn modelId="{3CE09CB2-7A9F-42D2-84E3-C941EB58D46D}" type="presParOf" srcId="{70B63FFA-9118-4330-AB43-96CDDADC2FAD}" destId="{4DA3E061-6FDF-45FD-9AF7-848AD8E09F98}" srcOrd="8" destOrd="0" presId="urn:microsoft.com/office/officeart/2008/layout/VerticalCurvedList"/>
    <dgm:cxn modelId="{A58C8F38-087A-4385-ADFC-2FAEE6A33EB7}" type="presParOf" srcId="{4DA3E061-6FDF-45FD-9AF7-848AD8E09F98}" destId="{82583945-6E31-4EBB-B5C3-6608E4514001}" srcOrd="0" destOrd="0" presId="urn:microsoft.com/office/officeart/2008/layout/VerticalCurvedList"/>
    <dgm:cxn modelId="{4E1AEBA4-6D2B-4EE7-B8D6-3439C7E90009}" type="presParOf" srcId="{70B63FFA-9118-4330-AB43-96CDDADC2FAD}" destId="{4460CFE6-7FA8-43E6-80EA-8CAF22FA9004}" srcOrd="9" destOrd="0" presId="urn:microsoft.com/office/officeart/2008/layout/VerticalCurvedList"/>
    <dgm:cxn modelId="{E4198DF2-61B6-48FF-91AF-5C80C27DEFF2}" type="presParOf" srcId="{70B63FFA-9118-4330-AB43-96CDDADC2FAD}" destId="{955EF96B-F77A-49D2-9F22-C9ECC006DBA7}" srcOrd="10" destOrd="0" presId="urn:microsoft.com/office/officeart/2008/layout/VerticalCurvedList"/>
    <dgm:cxn modelId="{0D655BEE-EA12-415B-A8C0-D3356CDFD4D4}" type="presParOf" srcId="{955EF96B-F77A-49D2-9F22-C9ECC006DBA7}" destId="{B473CE5A-2FDB-4A98-BE76-6DE540A126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5ABCE8-0E03-4A8D-9B19-70AF804022C3}" type="doc">
      <dgm:prSet loTypeId="urn:microsoft.com/office/officeart/2005/8/layout/h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1F910F-5AAE-4AAD-AA9B-607E1F94827B}">
      <dgm:prSet phldrT="[Текст]" custT="1"/>
      <dgm:spPr>
        <a:solidFill>
          <a:srgbClr val="FF3300"/>
        </a:solidFill>
      </dgm:spPr>
      <dgm:t>
        <a:bodyPr/>
        <a:lstStyle/>
        <a:p>
          <a:r>
            <a:rPr lang="uk-UA" altLang="ru-RU" sz="3200" b="1" u="sng" dirty="0" smtClean="0">
              <a:solidFill>
                <a:srgbClr val="002060"/>
              </a:solidFill>
              <a:latin typeface="Times New Roman" pitchFamily="18" charset="0"/>
            </a:rPr>
            <a:t>Тема твору:</a:t>
          </a:r>
          <a:r>
            <a:rPr lang="uk-UA" altLang="ru-RU" sz="3200" b="1" i="1" u="sng" dirty="0" smtClean="0">
              <a:solidFill>
                <a:srgbClr val="002060"/>
              </a:solidFill>
              <a:latin typeface="Times New Roman" pitchFamily="18" charset="0"/>
            </a:rPr>
            <a:t> </a:t>
          </a:r>
          <a:r>
            <a:rPr lang="uk-UA" altLang="ru-RU" sz="3200" i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</a:rPr>
            <a:t>материнська любов до дитини, турбота про її долю.</a:t>
          </a:r>
          <a:endParaRPr lang="ru-RU" sz="3200" dirty="0">
            <a:solidFill>
              <a:schemeClr val="accent4">
                <a:lumMod val="10000"/>
              </a:schemeClr>
            </a:solidFill>
          </a:endParaRPr>
        </a:p>
      </dgm:t>
    </dgm:pt>
    <dgm:pt modelId="{1404BC9A-C81D-4B6E-B98E-CB88BC44B901}" type="parTrans" cxnId="{3FD592E6-84ED-4FB8-AE28-196DE3E2D794}">
      <dgm:prSet/>
      <dgm:spPr/>
      <dgm:t>
        <a:bodyPr/>
        <a:lstStyle/>
        <a:p>
          <a:endParaRPr lang="ru-RU"/>
        </a:p>
      </dgm:t>
    </dgm:pt>
    <dgm:pt modelId="{83D1A1C8-6AC2-4E9F-BCA9-DB8C230B8E83}" type="sibTrans" cxnId="{3FD592E6-84ED-4FB8-AE28-196DE3E2D794}">
      <dgm:prSet/>
      <dgm:spPr/>
      <dgm:t>
        <a:bodyPr/>
        <a:lstStyle/>
        <a:p>
          <a:endParaRPr lang="ru-RU"/>
        </a:p>
      </dgm:t>
    </dgm:pt>
    <dgm:pt modelId="{BA6DAD4E-4C02-4029-BD66-45BDF5BB2548}">
      <dgm:prSet phldrT="[Текст]" custT="1"/>
      <dgm:spPr>
        <a:solidFill>
          <a:srgbClr val="006600"/>
        </a:solidFill>
      </dgm:spPr>
      <dgm:t>
        <a:bodyPr/>
        <a:lstStyle/>
        <a:p>
          <a:r>
            <a:rPr lang="uk-UA" altLang="ru-RU" sz="2800" b="1" u="sng" dirty="0" smtClean="0">
              <a:solidFill>
                <a:srgbClr val="A50021"/>
              </a:solidFill>
              <a:latin typeface="Times New Roman" pitchFamily="18" charset="0"/>
            </a:rPr>
            <a:t>Ідея поезії:</a:t>
          </a:r>
          <a:r>
            <a:rPr lang="uk-UA" altLang="ru-RU" sz="2800" b="1" u="sng" dirty="0" smtClean="0">
              <a:solidFill>
                <a:srgbClr val="0000CC"/>
              </a:solidFill>
              <a:latin typeface="Times New Roman" pitchFamily="18" charset="0"/>
            </a:rPr>
            <a:t> </a:t>
          </a:r>
          <a:r>
            <a:rPr lang="uk-UA" altLang="ru-RU" sz="2800" i="1" dirty="0" smtClean="0">
              <a:solidFill>
                <a:srgbClr val="0000CC"/>
              </a:solidFill>
              <a:latin typeface="Times New Roman" pitchFamily="18" charset="0"/>
            </a:rPr>
            <a:t>уславлення материнської любові, яка буде супроводжувати її дитину протягом життя.</a:t>
          </a:r>
          <a:endParaRPr lang="ru-RU" sz="2800" dirty="0"/>
        </a:p>
      </dgm:t>
    </dgm:pt>
    <dgm:pt modelId="{1D7F9640-376A-4E76-93F2-A508062C7273}" type="parTrans" cxnId="{BED830E1-8A43-4B93-BD16-B58CB6F3AFDA}">
      <dgm:prSet/>
      <dgm:spPr/>
      <dgm:t>
        <a:bodyPr/>
        <a:lstStyle/>
        <a:p>
          <a:endParaRPr lang="ru-RU"/>
        </a:p>
      </dgm:t>
    </dgm:pt>
    <dgm:pt modelId="{E5DE587E-D4CF-4E40-B8B0-43822B0B9856}" type="sibTrans" cxnId="{BED830E1-8A43-4B93-BD16-B58CB6F3AFDA}">
      <dgm:prSet/>
      <dgm:spPr/>
      <dgm:t>
        <a:bodyPr/>
        <a:lstStyle/>
        <a:p>
          <a:endParaRPr lang="ru-RU"/>
        </a:p>
      </dgm:t>
    </dgm:pt>
    <dgm:pt modelId="{1DA46803-4084-4B3F-AA84-5A266506D20C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altLang="ru-RU" sz="2800" b="1" i="0" u="sng" dirty="0" smtClean="0">
              <a:solidFill>
                <a:srgbClr val="003300"/>
              </a:solidFill>
              <a:latin typeface="Times New Roman" pitchFamily="18" charset="0"/>
            </a:rPr>
            <a:t>Основна думка вірша: </a:t>
          </a:r>
          <a:r>
            <a:rPr lang="uk-UA" altLang="ru-RU" sz="2600" i="1" dirty="0" smtClean="0">
              <a:solidFill>
                <a:srgbClr val="0000CC"/>
              </a:solidFill>
              <a:latin typeface="Times New Roman" pitchFamily="18" charset="0"/>
            </a:rPr>
            <a:t>«Можна все на світі вибирати, сину, вибрати не можна тільки Батьківщину».</a:t>
          </a:r>
          <a:endParaRPr lang="ru-RU" sz="2600" i="1" dirty="0"/>
        </a:p>
      </dgm:t>
    </dgm:pt>
    <dgm:pt modelId="{29331279-8257-432F-ACC9-62A758FA24AE}" type="parTrans" cxnId="{B52DACD6-342F-4ED6-9C22-9E17D3C85773}">
      <dgm:prSet/>
      <dgm:spPr/>
      <dgm:t>
        <a:bodyPr/>
        <a:lstStyle/>
        <a:p>
          <a:endParaRPr lang="ru-RU"/>
        </a:p>
      </dgm:t>
    </dgm:pt>
    <dgm:pt modelId="{E2F34ABD-F146-4E87-AB9A-0D8DF71F4E29}" type="sibTrans" cxnId="{B52DACD6-342F-4ED6-9C22-9E17D3C85773}">
      <dgm:prSet/>
      <dgm:spPr/>
      <dgm:t>
        <a:bodyPr/>
        <a:lstStyle/>
        <a:p>
          <a:endParaRPr lang="ru-RU"/>
        </a:p>
      </dgm:t>
    </dgm:pt>
    <dgm:pt modelId="{80F47E10-A3E4-4335-A0BB-89DDAAB0EFA0}" type="pres">
      <dgm:prSet presAssocID="{A75ABCE8-0E03-4A8D-9B19-70AF804022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BE05C0-A048-4E4E-8288-661995C983E5}" type="pres">
      <dgm:prSet presAssocID="{921F910F-5AAE-4AAD-AA9B-607E1F94827B}" presName="node" presStyleLbl="node1" presStyleIdx="0" presStyleCnt="3" custScaleX="115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E4AD7-D231-4989-AD5C-2F61536C33AD}" type="pres">
      <dgm:prSet presAssocID="{83D1A1C8-6AC2-4E9F-BCA9-DB8C230B8E83}" presName="sibTrans" presStyleCnt="0"/>
      <dgm:spPr/>
    </dgm:pt>
    <dgm:pt modelId="{F393351A-4DE5-4F5C-A12A-9AFBDF99365B}" type="pres">
      <dgm:prSet presAssocID="{BA6DAD4E-4C02-4029-BD66-45BDF5BB2548}" presName="node" presStyleLbl="node1" presStyleIdx="1" presStyleCnt="3" custScaleX="124639" custLinFactNeighborX="-8497" custLinFactNeighborY="-1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0E6F1-93A6-4877-AA9E-DC47E36CC115}" type="pres">
      <dgm:prSet presAssocID="{E5DE587E-D4CF-4E40-B8B0-43822B0B9856}" presName="sibTrans" presStyleCnt="0"/>
      <dgm:spPr/>
    </dgm:pt>
    <dgm:pt modelId="{DD2053F9-F25D-4805-953E-FD30EA589B44}" type="pres">
      <dgm:prSet presAssocID="{1DA46803-4084-4B3F-AA84-5A266506D20C}" presName="node" presStyleLbl="node1" presStyleIdx="2" presStyleCnt="3" custScaleX="109148" custLinFactNeighborX="-16483" custLinFactNeighborY="-1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659BDC-95D0-42C6-B75B-7D9AA1E7AA0F}" type="presOf" srcId="{A75ABCE8-0E03-4A8D-9B19-70AF804022C3}" destId="{80F47E10-A3E4-4335-A0BB-89DDAAB0EFA0}" srcOrd="0" destOrd="0" presId="urn:microsoft.com/office/officeart/2005/8/layout/hList6"/>
    <dgm:cxn modelId="{266FF6FD-D2B9-4334-AAC5-6D783913DB5E}" type="presOf" srcId="{921F910F-5AAE-4AAD-AA9B-607E1F94827B}" destId="{1BBE05C0-A048-4E4E-8288-661995C983E5}" srcOrd="0" destOrd="0" presId="urn:microsoft.com/office/officeart/2005/8/layout/hList6"/>
    <dgm:cxn modelId="{B52DACD6-342F-4ED6-9C22-9E17D3C85773}" srcId="{A75ABCE8-0E03-4A8D-9B19-70AF804022C3}" destId="{1DA46803-4084-4B3F-AA84-5A266506D20C}" srcOrd="2" destOrd="0" parTransId="{29331279-8257-432F-ACC9-62A758FA24AE}" sibTransId="{E2F34ABD-F146-4E87-AB9A-0D8DF71F4E29}"/>
    <dgm:cxn modelId="{5ECD2C48-1702-42BA-8A11-553ACCEB3EFA}" type="presOf" srcId="{1DA46803-4084-4B3F-AA84-5A266506D20C}" destId="{DD2053F9-F25D-4805-953E-FD30EA589B44}" srcOrd="0" destOrd="0" presId="urn:microsoft.com/office/officeart/2005/8/layout/hList6"/>
    <dgm:cxn modelId="{BED830E1-8A43-4B93-BD16-B58CB6F3AFDA}" srcId="{A75ABCE8-0E03-4A8D-9B19-70AF804022C3}" destId="{BA6DAD4E-4C02-4029-BD66-45BDF5BB2548}" srcOrd="1" destOrd="0" parTransId="{1D7F9640-376A-4E76-93F2-A508062C7273}" sibTransId="{E5DE587E-D4CF-4E40-B8B0-43822B0B9856}"/>
    <dgm:cxn modelId="{3FD592E6-84ED-4FB8-AE28-196DE3E2D794}" srcId="{A75ABCE8-0E03-4A8D-9B19-70AF804022C3}" destId="{921F910F-5AAE-4AAD-AA9B-607E1F94827B}" srcOrd="0" destOrd="0" parTransId="{1404BC9A-C81D-4B6E-B98E-CB88BC44B901}" sibTransId="{83D1A1C8-6AC2-4E9F-BCA9-DB8C230B8E83}"/>
    <dgm:cxn modelId="{A51C552F-1F78-49C7-892F-3A2AEDA72435}" type="presOf" srcId="{BA6DAD4E-4C02-4029-BD66-45BDF5BB2548}" destId="{F393351A-4DE5-4F5C-A12A-9AFBDF99365B}" srcOrd="0" destOrd="0" presId="urn:microsoft.com/office/officeart/2005/8/layout/hList6"/>
    <dgm:cxn modelId="{2415DE41-F2E5-491B-8A1B-4B9D3D080E97}" type="presParOf" srcId="{80F47E10-A3E4-4335-A0BB-89DDAAB0EFA0}" destId="{1BBE05C0-A048-4E4E-8288-661995C983E5}" srcOrd="0" destOrd="0" presId="urn:microsoft.com/office/officeart/2005/8/layout/hList6"/>
    <dgm:cxn modelId="{445B2F2E-7557-43CE-AA62-BBCA11835716}" type="presParOf" srcId="{80F47E10-A3E4-4335-A0BB-89DDAAB0EFA0}" destId="{902E4AD7-D231-4989-AD5C-2F61536C33AD}" srcOrd="1" destOrd="0" presId="urn:microsoft.com/office/officeart/2005/8/layout/hList6"/>
    <dgm:cxn modelId="{CD9FEB4A-CB61-407B-B782-877736E6D6ED}" type="presParOf" srcId="{80F47E10-A3E4-4335-A0BB-89DDAAB0EFA0}" destId="{F393351A-4DE5-4F5C-A12A-9AFBDF99365B}" srcOrd="2" destOrd="0" presId="urn:microsoft.com/office/officeart/2005/8/layout/hList6"/>
    <dgm:cxn modelId="{3EEA1781-0230-4B73-B716-D503D47DB207}" type="presParOf" srcId="{80F47E10-A3E4-4335-A0BB-89DDAAB0EFA0}" destId="{8520E6F1-93A6-4877-AA9E-DC47E36CC115}" srcOrd="3" destOrd="0" presId="urn:microsoft.com/office/officeart/2005/8/layout/hList6"/>
    <dgm:cxn modelId="{0A6BA173-89D1-4596-8DA5-5D563D808F7E}" type="presParOf" srcId="{80F47E10-A3E4-4335-A0BB-89DDAAB0EFA0}" destId="{DD2053F9-F25D-4805-953E-FD30EA589B4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A121C2-E20E-4790-8C23-7CF1458DD1E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BBA56C-23FB-4AA4-AA80-CCB9D100F448}">
      <dgm:prSet phldrT="[Текст]"/>
      <dgm:spPr/>
      <dgm:t>
        <a:bodyPr/>
        <a:lstStyle/>
        <a:p>
          <a:r>
            <a:rPr lang="uk-UA" altLang="ru-RU" b="1" i="1" dirty="0" smtClean="0">
              <a:solidFill>
                <a:schemeClr val="bg2"/>
              </a:solidFill>
              <a:latin typeface="Times New Roman" pitchFamily="18" charset="0"/>
            </a:rPr>
            <a:t>Епітети</a:t>
          </a:r>
          <a:endParaRPr lang="ru-RU" dirty="0"/>
        </a:p>
      </dgm:t>
    </dgm:pt>
    <dgm:pt modelId="{7828D133-6611-4206-AECC-5FBC8967D7F2}" type="parTrans" cxnId="{058F19FA-E2BA-4479-8A02-A967A74B171C}">
      <dgm:prSet/>
      <dgm:spPr/>
      <dgm:t>
        <a:bodyPr/>
        <a:lstStyle/>
        <a:p>
          <a:endParaRPr lang="ru-RU"/>
        </a:p>
      </dgm:t>
    </dgm:pt>
    <dgm:pt modelId="{B04CE01E-A256-49CA-AD37-F6855D017057}" type="sibTrans" cxnId="{058F19FA-E2BA-4479-8A02-A967A74B171C}">
      <dgm:prSet/>
      <dgm:spPr/>
      <dgm:t>
        <a:bodyPr/>
        <a:lstStyle/>
        <a:p>
          <a:endParaRPr lang="ru-RU"/>
        </a:p>
      </dgm:t>
    </dgm:pt>
    <dgm:pt modelId="{CB78E87A-D2DE-469D-A6C3-2C690AD472EA}">
      <dgm:prSet phldrT="[Текст]" custT="1"/>
      <dgm:spPr/>
      <dgm:t>
        <a:bodyPr/>
        <a:lstStyle/>
        <a:p>
          <a:r>
            <a:rPr lang="uk-UA" altLang="ru-RU" sz="2800" dirty="0" smtClean="0">
              <a:solidFill>
                <a:srgbClr val="800000"/>
              </a:solidFill>
              <a:latin typeface="Times New Roman" pitchFamily="18" charset="0"/>
            </a:rPr>
            <a:t>“Лебеді рожеві”</a:t>
          </a:r>
          <a:endParaRPr lang="ru-RU" sz="2800" dirty="0"/>
        </a:p>
      </dgm:t>
    </dgm:pt>
    <dgm:pt modelId="{248D2561-D023-46BB-AB5F-2999AE1413FD}" type="parTrans" cxnId="{FAFF1066-EBA5-4CED-AE9C-E5811D1DD56F}">
      <dgm:prSet/>
      <dgm:spPr/>
      <dgm:t>
        <a:bodyPr/>
        <a:lstStyle/>
        <a:p>
          <a:endParaRPr lang="ru-RU"/>
        </a:p>
      </dgm:t>
    </dgm:pt>
    <dgm:pt modelId="{757E8B0F-8297-4972-B7CC-A7C9F2E71CBE}" type="sibTrans" cxnId="{FAFF1066-EBA5-4CED-AE9C-E5811D1DD56F}">
      <dgm:prSet/>
      <dgm:spPr/>
      <dgm:t>
        <a:bodyPr/>
        <a:lstStyle/>
        <a:p>
          <a:endParaRPr lang="ru-RU"/>
        </a:p>
      </dgm:t>
    </dgm:pt>
    <dgm:pt modelId="{C73FBDC8-05BB-4D88-8C94-926059580E60}">
      <dgm:prSet phldrT="[Текст]"/>
      <dgm:spPr/>
      <dgm:t>
        <a:bodyPr/>
        <a:lstStyle/>
        <a:p>
          <a:r>
            <a:rPr lang="uk-UA" altLang="ru-RU" b="1" i="1" dirty="0" smtClean="0">
              <a:solidFill>
                <a:schemeClr val="bg2"/>
              </a:solidFill>
              <a:latin typeface="Times New Roman" pitchFamily="18" charset="0"/>
            </a:rPr>
            <a:t>Значення</a:t>
          </a:r>
          <a:endParaRPr lang="ru-RU" dirty="0"/>
        </a:p>
      </dgm:t>
    </dgm:pt>
    <dgm:pt modelId="{E4E9715D-603E-4E36-8484-04091E7F535D}" type="parTrans" cxnId="{2332220B-9156-4F98-A5B7-A57D3B29ADAF}">
      <dgm:prSet/>
      <dgm:spPr/>
      <dgm:t>
        <a:bodyPr/>
        <a:lstStyle/>
        <a:p>
          <a:endParaRPr lang="ru-RU"/>
        </a:p>
      </dgm:t>
    </dgm:pt>
    <dgm:pt modelId="{5D81818E-C5D9-4B72-8F62-5F71A1A94621}" type="sibTrans" cxnId="{2332220B-9156-4F98-A5B7-A57D3B29ADAF}">
      <dgm:prSet/>
      <dgm:spPr/>
      <dgm:t>
        <a:bodyPr/>
        <a:lstStyle/>
        <a:p>
          <a:endParaRPr lang="ru-RU"/>
        </a:p>
      </dgm:t>
    </dgm:pt>
    <dgm:pt modelId="{F4D6A008-61E1-413F-8431-9037575C1014}">
      <dgm:prSet phldrT="[Текст]"/>
      <dgm:spPr/>
      <dgm:t>
        <a:bodyPr/>
        <a:lstStyle/>
        <a:p>
          <a:r>
            <a:rPr lang="uk-UA" altLang="ru-RU" dirty="0" smtClean="0">
              <a:solidFill>
                <a:srgbClr val="003300"/>
              </a:solidFill>
              <a:latin typeface="Times New Roman" pitchFamily="18" charset="0"/>
            </a:rPr>
            <a:t>Надає казковості, безтурботності, мрії</a:t>
          </a:r>
          <a:endParaRPr lang="ru-RU" dirty="0"/>
        </a:p>
      </dgm:t>
    </dgm:pt>
    <dgm:pt modelId="{AE6281A5-C706-4278-9E2B-D3C63CEB148D}" type="parTrans" cxnId="{AC47F0B9-F760-4FC1-A73F-DF77595B25C5}">
      <dgm:prSet/>
      <dgm:spPr/>
      <dgm:t>
        <a:bodyPr/>
        <a:lstStyle/>
        <a:p>
          <a:endParaRPr lang="ru-RU"/>
        </a:p>
      </dgm:t>
    </dgm:pt>
    <dgm:pt modelId="{FD2B23E4-E5FE-4ABB-8131-EC5617E0AAF0}" type="sibTrans" cxnId="{AC47F0B9-F760-4FC1-A73F-DF77595B25C5}">
      <dgm:prSet/>
      <dgm:spPr/>
      <dgm:t>
        <a:bodyPr/>
        <a:lstStyle/>
        <a:p>
          <a:endParaRPr lang="ru-RU"/>
        </a:p>
      </dgm:t>
    </dgm:pt>
    <dgm:pt modelId="{39C1806D-1321-423C-B0AF-5DFA2A1A8AFB}">
      <dgm:prSet custT="1"/>
      <dgm:spPr/>
      <dgm:t>
        <a:bodyPr/>
        <a:lstStyle/>
        <a:p>
          <a:r>
            <a:rPr lang="uk-UA" altLang="ru-RU" sz="2800" dirty="0" smtClean="0">
              <a:solidFill>
                <a:srgbClr val="800000"/>
              </a:solidFill>
              <a:latin typeface="Times New Roman" pitchFamily="18" charset="0"/>
            </a:rPr>
            <a:t>“Приспані тривоги”</a:t>
          </a:r>
        </a:p>
      </dgm:t>
    </dgm:pt>
    <dgm:pt modelId="{10DFCE7D-6104-481F-BDF5-A6856B7C6857}" type="parTrans" cxnId="{37BB835E-9B76-458B-8B99-48CAEFA1699E}">
      <dgm:prSet/>
      <dgm:spPr/>
      <dgm:t>
        <a:bodyPr/>
        <a:lstStyle/>
        <a:p>
          <a:endParaRPr lang="ru-RU"/>
        </a:p>
      </dgm:t>
    </dgm:pt>
    <dgm:pt modelId="{A3B50596-4D3F-4D9D-A1F3-851CDE29BB29}" type="sibTrans" cxnId="{37BB835E-9B76-458B-8B99-48CAEFA1699E}">
      <dgm:prSet/>
      <dgm:spPr/>
      <dgm:t>
        <a:bodyPr/>
        <a:lstStyle/>
        <a:p>
          <a:endParaRPr lang="ru-RU"/>
        </a:p>
      </dgm:t>
    </dgm:pt>
    <dgm:pt modelId="{40B000DC-BF1F-4D5F-8B6C-765654943814}">
      <dgm:prSet custT="1"/>
      <dgm:spPr/>
      <dgm:t>
        <a:bodyPr/>
        <a:lstStyle/>
        <a:p>
          <a:r>
            <a:rPr lang="uk-UA" altLang="ru-RU" sz="2800" dirty="0" smtClean="0">
              <a:solidFill>
                <a:srgbClr val="800000"/>
              </a:solidFill>
              <a:latin typeface="Times New Roman" pitchFamily="18" charset="0"/>
            </a:rPr>
            <a:t>“Тихі зорі”</a:t>
          </a:r>
          <a:endParaRPr lang="ru-RU" altLang="ru-RU" sz="2800" dirty="0" smtClean="0">
            <a:solidFill>
              <a:srgbClr val="800000"/>
            </a:solidFill>
            <a:latin typeface="Times New Roman" pitchFamily="18" charset="0"/>
          </a:endParaRPr>
        </a:p>
      </dgm:t>
    </dgm:pt>
    <dgm:pt modelId="{1A062B67-D85D-442B-8FA6-BF15E62B6944}" type="parTrans" cxnId="{B8E17F7E-A752-44E5-9AA9-9B56BB9AF4DC}">
      <dgm:prSet/>
      <dgm:spPr/>
      <dgm:t>
        <a:bodyPr/>
        <a:lstStyle/>
        <a:p>
          <a:endParaRPr lang="ru-RU"/>
        </a:p>
      </dgm:t>
    </dgm:pt>
    <dgm:pt modelId="{0AF47191-8396-4C03-80B9-DF64BB7C8C4C}" type="sibTrans" cxnId="{B8E17F7E-A752-44E5-9AA9-9B56BB9AF4DC}">
      <dgm:prSet/>
      <dgm:spPr/>
      <dgm:t>
        <a:bodyPr/>
        <a:lstStyle/>
        <a:p>
          <a:endParaRPr lang="ru-RU"/>
        </a:p>
      </dgm:t>
    </dgm:pt>
    <dgm:pt modelId="{11DCFE91-DFAC-4441-A90B-58501B3D9FB1}">
      <dgm:prSet/>
      <dgm:spPr/>
      <dgm:t>
        <a:bodyPr/>
        <a:lstStyle/>
        <a:p>
          <a:endParaRPr lang="uk-UA" altLang="ru-RU" dirty="0" smtClean="0">
            <a:solidFill>
              <a:srgbClr val="003300"/>
            </a:solidFill>
            <a:latin typeface="Times New Roman" pitchFamily="18" charset="0"/>
          </a:endParaRPr>
        </a:p>
      </dgm:t>
    </dgm:pt>
    <dgm:pt modelId="{9857FCC7-6F94-4BAD-8D94-EB6DCBDE0383}" type="parTrans" cxnId="{C0D90E78-54C1-40A3-804E-5D9A634823BA}">
      <dgm:prSet/>
      <dgm:spPr/>
      <dgm:t>
        <a:bodyPr/>
        <a:lstStyle/>
        <a:p>
          <a:endParaRPr lang="ru-RU"/>
        </a:p>
      </dgm:t>
    </dgm:pt>
    <dgm:pt modelId="{33F4A48E-9E7E-4851-BAA0-18E5CB7969A3}" type="sibTrans" cxnId="{C0D90E78-54C1-40A3-804E-5D9A634823BA}">
      <dgm:prSet/>
      <dgm:spPr/>
      <dgm:t>
        <a:bodyPr/>
        <a:lstStyle/>
        <a:p>
          <a:endParaRPr lang="ru-RU"/>
        </a:p>
      </dgm:t>
    </dgm:pt>
    <dgm:pt modelId="{94B1C2AB-BDB6-4C45-BB17-72F1F79C50F7}">
      <dgm:prSet/>
      <dgm:spPr/>
      <dgm:t>
        <a:bodyPr/>
        <a:lstStyle/>
        <a:p>
          <a:r>
            <a:rPr lang="uk-UA" altLang="ru-RU" dirty="0" smtClean="0">
              <a:solidFill>
                <a:srgbClr val="003300"/>
              </a:solidFill>
              <a:latin typeface="Times New Roman" pitchFamily="18" charset="0"/>
            </a:rPr>
            <a:t>Створює картину дитячого сну</a:t>
          </a:r>
        </a:p>
      </dgm:t>
    </dgm:pt>
    <dgm:pt modelId="{84766F35-A09B-4E0F-B9D1-2C341C552B0F}" type="parTrans" cxnId="{7232555D-A30E-4E8A-8C6A-11334146A608}">
      <dgm:prSet/>
      <dgm:spPr/>
      <dgm:t>
        <a:bodyPr/>
        <a:lstStyle/>
        <a:p>
          <a:endParaRPr lang="ru-RU"/>
        </a:p>
      </dgm:t>
    </dgm:pt>
    <dgm:pt modelId="{0762A4C9-1FEA-4A63-AEC2-E293FF82C94D}" type="sibTrans" cxnId="{7232555D-A30E-4E8A-8C6A-11334146A608}">
      <dgm:prSet/>
      <dgm:spPr/>
      <dgm:t>
        <a:bodyPr/>
        <a:lstStyle/>
        <a:p>
          <a:endParaRPr lang="ru-RU"/>
        </a:p>
      </dgm:t>
    </dgm:pt>
    <dgm:pt modelId="{4167DEAB-8ECB-4335-878F-E9ABE17FF078}">
      <dgm:prSet/>
      <dgm:spPr/>
      <dgm:t>
        <a:bodyPr/>
        <a:lstStyle/>
        <a:p>
          <a:endParaRPr lang="uk-UA" altLang="ru-RU" dirty="0" smtClean="0">
            <a:solidFill>
              <a:srgbClr val="003300"/>
            </a:solidFill>
            <a:latin typeface="Times New Roman" pitchFamily="18" charset="0"/>
          </a:endParaRPr>
        </a:p>
      </dgm:t>
    </dgm:pt>
    <dgm:pt modelId="{F320E986-D489-4E11-9AC7-F312CCEBDB36}" type="parTrans" cxnId="{A352477A-6ED3-4F05-BAC1-93CC4A6E3CBD}">
      <dgm:prSet/>
      <dgm:spPr/>
      <dgm:t>
        <a:bodyPr/>
        <a:lstStyle/>
        <a:p>
          <a:endParaRPr lang="ru-RU"/>
        </a:p>
      </dgm:t>
    </dgm:pt>
    <dgm:pt modelId="{C2F3DDB2-6531-4AEB-A73D-E7A451FF3E09}" type="sibTrans" cxnId="{A352477A-6ED3-4F05-BAC1-93CC4A6E3CBD}">
      <dgm:prSet/>
      <dgm:spPr/>
      <dgm:t>
        <a:bodyPr/>
        <a:lstStyle/>
        <a:p>
          <a:endParaRPr lang="ru-RU"/>
        </a:p>
      </dgm:t>
    </dgm:pt>
    <dgm:pt modelId="{7BF957F7-5B72-4121-BD0E-5F1C53593095}">
      <dgm:prSet/>
      <dgm:spPr/>
      <dgm:t>
        <a:bodyPr/>
        <a:lstStyle/>
        <a:p>
          <a:r>
            <a:rPr lang="uk-UA" altLang="ru-RU" dirty="0" smtClean="0">
              <a:solidFill>
                <a:srgbClr val="003300"/>
              </a:solidFill>
              <a:latin typeface="Times New Roman" pitchFamily="18" charset="0"/>
            </a:rPr>
            <a:t>Розкриває, що проблеми для дитини поки що не існують</a:t>
          </a:r>
        </a:p>
      </dgm:t>
    </dgm:pt>
    <dgm:pt modelId="{F1D01F61-A3A9-4DDF-A4CA-B536B67DFAF6}" type="parTrans" cxnId="{265F92D3-C9A3-4865-8038-6A018C5F5A71}">
      <dgm:prSet/>
      <dgm:spPr/>
      <dgm:t>
        <a:bodyPr/>
        <a:lstStyle/>
        <a:p>
          <a:endParaRPr lang="ru-RU"/>
        </a:p>
      </dgm:t>
    </dgm:pt>
    <dgm:pt modelId="{A77D08E6-5AD5-41D2-8D8A-A3B0ADDA7AD0}" type="sibTrans" cxnId="{265F92D3-C9A3-4865-8038-6A018C5F5A71}">
      <dgm:prSet/>
      <dgm:spPr/>
      <dgm:t>
        <a:bodyPr/>
        <a:lstStyle/>
        <a:p>
          <a:endParaRPr lang="ru-RU"/>
        </a:p>
      </dgm:t>
    </dgm:pt>
    <dgm:pt modelId="{D77BB27A-24A3-4170-980F-3A9F12A3FFE4}">
      <dgm:prSet/>
      <dgm:spPr/>
      <dgm:t>
        <a:bodyPr/>
        <a:lstStyle/>
        <a:p>
          <a:endParaRPr lang="uk-UA" altLang="ru-RU" dirty="0" smtClean="0">
            <a:solidFill>
              <a:srgbClr val="003300"/>
            </a:solidFill>
            <a:latin typeface="Times New Roman" pitchFamily="18" charset="0"/>
          </a:endParaRPr>
        </a:p>
      </dgm:t>
    </dgm:pt>
    <dgm:pt modelId="{B2C31D9C-A781-4BFE-9C93-A4F80A814274}" type="parTrans" cxnId="{CFA60D80-15AD-44C6-9C71-5ECC0969CE3E}">
      <dgm:prSet/>
      <dgm:spPr/>
      <dgm:t>
        <a:bodyPr/>
        <a:lstStyle/>
        <a:p>
          <a:endParaRPr lang="ru-RU"/>
        </a:p>
      </dgm:t>
    </dgm:pt>
    <dgm:pt modelId="{CB7B0E9E-535B-4B97-BE1C-865506FDA66C}" type="sibTrans" cxnId="{CFA60D80-15AD-44C6-9C71-5ECC0969CE3E}">
      <dgm:prSet/>
      <dgm:spPr/>
      <dgm:t>
        <a:bodyPr/>
        <a:lstStyle/>
        <a:p>
          <a:endParaRPr lang="ru-RU"/>
        </a:p>
      </dgm:t>
    </dgm:pt>
    <dgm:pt modelId="{85C1C467-849A-4B88-BA32-7ECF3131DF23}">
      <dgm:prSet/>
      <dgm:spPr/>
      <dgm:t>
        <a:bodyPr/>
        <a:lstStyle/>
        <a:p>
          <a:r>
            <a:rPr lang="uk-UA" altLang="ru-RU" dirty="0" smtClean="0">
              <a:solidFill>
                <a:srgbClr val="003300"/>
              </a:solidFill>
              <a:latin typeface="Times New Roman" pitchFamily="18" charset="0"/>
            </a:rPr>
            <a:t>Підкреслює, що коли  дитина засинає, все   навколо затихає</a:t>
          </a:r>
          <a:endParaRPr lang="ru-RU" altLang="ru-RU" dirty="0" smtClean="0">
            <a:solidFill>
              <a:srgbClr val="003300"/>
            </a:solidFill>
            <a:latin typeface="Times New Roman" pitchFamily="18" charset="0"/>
          </a:endParaRPr>
        </a:p>
      </dgm:t>
    </dgm:pt>
    <dgm:pt modelId="{5F5A24C3-6717-4AA7-8DCF-00F4F2C4863A}" type="parTrans" cxnId="{7D6A3F44-70D3-434D-AEA3-E689ADB37AF4}">
      <dgm:prSet/>
      <dgm:spPr/>
      <dgm:t>
        <a:bodyPr/>
        <a:lstStyle/>
        <a:p>
          <a:endParaRPr lang="ru-RU"/>
        </a:p>
      </dgm:t>
    </dgm:pt>
    <dgm:pt modelId="{360F7EB9-F725-4CE6-9F1A-E1C1383844C9}" type="sibTrans" cxnId="{7D6A3F44-70D3-434D-AEA3-E689ADB37AF4}">
      <dgm:prSet/>
      <dgm:spPr/>
      <dgm:t>
        <a:bodyPr/>
        <a:lstStyle/>
        <a:p>
          <a:endParaRPr lang="ru-RU"/>
        </a:p>
      </dgm:t>
    </dgm:pt>
    <dgm:pt modelId="{73448C05-0AA5-46AA-80CA-CC61083A7291}">
      <dgm:prSet custT="1"/>
      <dgm:spPr/>
      <dgm:t>
        <a:bodyPr/>
        <a:lstStyle/>
        <a:p>
          <a:r>
            <a:rPr lang="uk-UA" altLang="ru-RU" sz="2800" dirty="0" smtClean="0">
              <a:solidFill>
                <a:srgbClr val="800000"/>
              </a:solidFill>
              <a:latin typeface="Times New Roman" pitchFamily="18" charset="0"/>
            </a:rPr>
            <a:t>“Зорі сургучеві”</a:t>
          </a:r>
        </a:p>
      </dgm:t>
    </dgm:pt>
    <dgm:pt modelId="{F8E049BA-9186-45D0-853A-F6B97ACE206D}" type="parTrans" cxnId="{A61DFE4C-7C9E-4B80-B7C1-84ABD92CFEAC}">
      <dgm:prSet/>
      <dgm:spPr/>
      <dgm:t>
        <a:bodyPr/>
        <a:lstStyle/>
        <a:p>
          <a:endParaRPr lang="ru-RU"/>
        </a:p>
      </dgm:t>
    </dgm:pt>
    <dgm:pt modelId="{A37DFE57-4171-4FFA-A2B2-80213E9BF5F4}" type="sibTrans" cxnId="{A61DFE4C-7C9E-4B80-B7C1-84ABD92CFEAC}">
      <dgm:prSet/>
      <dgm:spPr/>
      <dgm:t>
        <a:bodyPr/>
        <a:lstStyle/>
        <a:p>
          <a:endParaRPr lang="ru-RU"/>
        </a:p>
      </dgm:t>
    </dgm:pt>
    <dgm:pt modelId="{1ED7B137-965F-4878-B4A9-F6F60999C54F}">
      <dgm:prSet custT="1"/>
      <dgm:spPr/>
      <dgm:t>
        <a:bodyPr/>
        <a:lstStyle/>
        <a:p>
          <a:endParaRPr lang="uk-UA" altLang="ru-RU" sz="2800" dirty="0" smtClean="0">
            <a:solidFill>
              <a:srgbClr val="800000"/>
            </a:solidFill>
            <a:latin typeface="Times New Roman" pitchFamily="18" charset="0"/>
          </a:endParaRPr>
        </a:p>
      </dgm:t>
    </dgm:pt>
    <dgm:pt modelId="{7C1BD504-041C-4440-B4FD-91F37C939D43}" type="parTrans" cxnId="{FE4FE392-A2CE-46D3-B63E-1D49569FA7BB}">
      <dgm:prSet/>
      <dgm:spPr/>
      <dgm:t>
        <a:bodyPr/>
        <a:lstStyle/>
        <a:p>
          <a:endParaRPr lang="ru-RU"/>
        </a:p>
      </dgm:t>
    </dgm:pt>
    <dgm:pt modelId="{69F19478-A7EB-4DEE-947B-B712BDA37AAF}" type="sibTrans" cxnId="{FE4FE392-A2CE-46D3-B63E-1D49569FA7BB}">
      <dgm:prSet/>
      <dgm:spPr/>
      <dgm:t>
        <a:bodyPr/>
        <a:lstStyle/>
        <a:p>
          <a:endParaRPr lang="ru-RU"/>
        </a:p>
      </dgm:t>
    </dgm:pt>
    <dgm:pt modelId="{8FCD590F-11F8-4464-AC18-F9D13477CE24}">
      <dgm:prSet custT="1"/>
      <dgm:spPr/>
      <dgm:t>
        <a:bodyPr/>
        <a:lstStyle/>
        <a:p>
          <a:endParaRPr lang="uk-UA" altLang="ru-RU" sz="2800" dirty="0" smtClean="0">
            <a:solidFill>
              <a:srgbClr val="800000"/>
            </a:solidFill>
            <a:latin typeface="Times New Roman" pitchFamily="18" charset="0"/>
          </a:endParaRPr>
        </a:p>
      </dgm:t>
    </dgm:pt>
    <dgm:pt modelId="{8E61BD25-62A1-41E8-B673-77EB52D54F38}" type="parTrans" cxnId="{8DBCC5BB-20F5-485D-A66B-37FD755A9AA3}">
      <dgm:prSet/>
      <dgm:spPr/>
      <dgm:t>
        <a:bodyPr/>
        <a:lstStyle/>
        <a:p>
          <a:endParaRPr lang="ru-RU"/>
        </a:p>
      </dgm:t>
    </dgm:pt>
    <dgm:pt modelId="{2E7F6A09-4FC2-4660-A708-96B5496DFDCA}" type="sibTrans" cxnId="{8DBCC5BB-20F5-485D-A66B-37FD755A9AA3}">
      <dgm:prSet/>
      <dgm:spPr/>
      <dgm:t>
        <a:bodyPr/>
        <a:lstStyle/>
        <a:p>
          <a:endParaRPr lang="ru-RU"/>
        </a:p>
      </dgm:t>
    </dgm:pt>
    <dgm:pt modelId="{263B55A7-9891-4C37-B08E-F07A997FCFAA}">
      <dgm:prSet custT="1"/>
      <dgm:spPr/>
      <dgm:t>
        <a:bodyPr/>
        <a:lstStyle/>
        <a:p>
          <a:endParaRPr lang="uk-UA" altLang="ru-RU" sz="2800" dirty="0" smtClean="0">
            <a:solidFill>
              <a:srgbClr val="800000"/>
            </a:solidFill>
            <a:latin typeface="Times New Roman" pitchFamily="18" charset="0"/>
          </a:endParaRPr>
        </a:p>
      </dgm:t>
    </dgm:pt>
    <dgm:pt modelId="{122DC910-2870-445B-9DDD-6061CBD12B0F}" type="parTrans" cxnId="{0492CEE8-D5CD-41EC-910A-7AF9CF00F493}">
      <dgm:prSet/>
      <dgm:spPr/>
      <dgm:t>
        <a:bodyPr/>
        <a:lstStyle/>
        <a:p>
          <a:endParaRPr lang="ru-RU"/>
        </a:p>
      </dgm:t>
    </dgm:pt>
    <dgm:pt modelId="{99393FAC-8EE4-4DFE-9DA4-83A3958F8791}" type="sibTrans" cxnId="{0492CEE8-D5CD-41EC-910A-7AF9CF00F493}">
      <dgm:prSet/>
      <dgm:spPr/>
      <dgm:t>
        <a:bodyPr/>
        <a:lstStyle/>
        <a:p>
          <a:endParaRPr lang="ru-RU"/>
        </a:p>
      </dgm:t>
    </dgm:pt>
    <dgm:pt modelId="{7E2B7687-41EC-4C8D-9B46-553C7894AC0A}">
      <dgm:prSet custT="1"/>
      <dgm:spPr/>
      <dgm:t>
        <a:bodyPr/>
        <a:lstStyle/>
        <a:p>
          <a:endParaRPr lang="uk-UA" altLang="ru-RU" sz="2800" dirty="0" smtClean="0">
            <a:solidFill>
              <a:srgbClr val="800000"/>
            </a:solidFill>
            <a:latin typeface="Times New Roman" pitchFamily="18" charset="0"/>
          </a:endParaRPr>
        </a:p>
      </dgm:t>
    </dgm:pt>
    <dgm:pt modelId="{AB497CAA-AC23-47E7-8E4D-2761B0DB3D13}" type="parTrans" cxnId="{4F85EA57-ED36-484D-B060-5DE55667DC70}">
      <dgm:prSet/>
      <dgm:spPr/>
      <dgm:t>
        <a:bodyPr/>
        <a:lstStyle/>
        <a:p>
          <a:endParaRPr lang="ru-RU"/>
        </a:p>
      </dgm:t>
    </dgm:pt>
    <dgm:pt modelId="{6F5705AA-4ABB-4F41-A1F0-54095D6C0081}" type="sibTrans" cxnId="{4F85EA57-ED36-484D-B060-5DE55667DC70}">
      <dgm:prSet/>
      <dgm:spPr/>
      <dgm:t>
        <a:bodyPr/>
        <a:lstStyle/>
        <a:p>
          <a:endParaRPr lang="ru-RU"/>
        </a:p>
      </dgm:t>
    </dgm:pt>
    <dgm:pt modelId="{D8CDDEC1-E710-4932-B4FA-18C41C7FDF0A}">
      <dgm:prSet custT="1"/>
      <dgm:spPr/>
      <dgm:t>
        <a:bodyPr/>
        <a:lstStyle/>
        <a:p>
          <a:endParaRPr lang="uk-UA" altLang="ru-RU" sz="2800" dirty="0" smtClean="0">
            <a:solidFill>
              <a:srgbClr val="800000"/>
            </a:solidFill>
            <a:latin typeface="Times New Roman" pitchFamily="18" charset="0"/>
          </a:endParaRPr>
        </a:p>
      </dgm:t>
    </dgm:pt>
    <dgm:pt modelId="{67F66827-AE77-4E63-A688-9F2391F72806}" type="parTrans" cxnId="{3757A6BA-F780-4A51-BA2D-2004C29D90BF}">
      <dgm:prSet/>
      <dgm:spPr/>
      <dgm:t>
        <a:bodyPr/>
        <a:lstStyle/>
        <a:p>
          <a:endParaRPr lang="ru-RU"/>
        </a:p>
      </dgm:t>
    </dgm:pt>
    <dgm:pt modelId="{678A2A39-9CA9-44C5-85C0-FD7E86B67FC7}" type="sibTrans" cxnId="{3757A6BA-F780-4A51-BA2D-2004C29D90BF}">
      <dgm:prSet/>
      <dgm:spPr/>
      <dgm:t>
        <a:bodyPr/>
        <a:lstStyle/>
        <a:p>
          <a:endParaRPr lang="ru-RU"/>
        </a:p>
      </dgm:t>
    </dgm:pt>
    <dgm:pt modelId="{2C0216BD-B94B-4CD5-9DB2-388D99F78EF5}" type="pres">
      <dgm:prSet presAssocID="{4DA121C2-E20E-4790-8C23-7CF1458DD1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714B7D-C069-4715-A82F-6F579AFDE79B}" type="pres">
      <dgm:prSet presAssocID="{76BBA56C-23FB-4AA4-AA80-CCB9D100F448}" presName="composite" presStyleCnt="0"/>
      <dgm:spPr/>
    </dgm:pt>
    <dgm:pt modelId="{310027AD-F4BE-4234-B1F3-E8C929B8B8E9}" type="pres">
      <dgm:prSet presAssocID="{76BBA56C-23FB-4AA4-AA80-CCB9D100F44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14FC2-AA8E-4EFA-9C5C-CCED34EEB661}" type="pres">
      <dgm:prSet presAssocID="{76BBA56C-23FB-4AA4-AA80-CCB9D100F44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062F3-73F8-46C0-8028-AD9E13896E78}" type="pres">
      <dgm:prSet presAssocID="{B04CE01E-A256-49CA-AD37-F6855D017057}" presName="space" presStyleCnt="0"/>
      <dgm:spPr/>
    </dgm:pt>
    <dgm:pt modelId="{72D2B279-CFFC-4B68-8C12-F697B86B9265}" type="pres">
      <dgm:prSet presAssocID="{C73FBDC8-05BB-4D88-8C94-926059580E60}" presName="composite" presStyleCnt="0"/>
      <dgm:spPr/>
    </dgm:pt>
    <dgm:pt modelId="{7F73DA51-D15A-4CD4-A1DF-712126763C32}" type="pres">
      <dgm:prSet presAssocID="{C73FBDC8-05BB-4D88-8C94-926059580E60}" presName="parTx" presStyleLbl="alignNode1" presStyleIdx="1" presStyleCnt="2" custScaleX="1176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D3E9F-30D3-4032-B6E6-2F1C5E7CE47B}" type="pres">
      <dgm:prSet presAssocID="{C73FBDC8-05BB-4D88-8C94-926059580E60}" presName="desTx" presStyleLbl="alignAccFollowNode1" presStyleIdx="1" presStyleCnt="2" custScaleX="117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8F19FA-E2BA-4479-8A02-A967A74B171C}" srcId="{4DA121C2-E20E-4790-8C23-7CF1458DD1E2}" destId="{76BBA56C-23FB-4AA4-AA80-CCB9D100F448}" srcOrd="0" destOrd="0" parTransId="{7828D133-6611-4206-AECC-5FBC8967D7F2}" sibTransId="{B04CE01E-A256-49CA-AD37-F6855D017057}"/>
    <dgm:cxn modelId="{D01EB8ED-3EAA-4C58-BA25-A7210236F694}" type="presOf" srcId="{263B55A7-9891-4C37-B08E-F07A997FCFAA}" destId="{17F14FC2-AA8E-4EFA-9C5C-CCED34EEB661}" srcOrd="0" destOrd="7" presId="urn:microsoft.com/office/officeart/2005/8/layout/hList1"/>
    <dgm:cxn modelId="{F86F3B72-6164-4993-8455-EF9BF310A610}" type="presOf" srcId="{76BBA56C-23FB-4AA4-AA80-CCB9D100F448}" destId="{310027AD-F4BE-4234-B1F3-E8C929B8B8E9}" srcOrd="0" destOrd="0" presId="urn:microsoft.com/office/officeart/2005/8/layout/hList1"/>
    <dgm:cxn modelId="{67273EF0-EB15-4A52-9B52-B36196F6B83F}" type="presOf" srcId="{94B1C2AB-BDB6-4C45-BB17-72F1F79C50F7}" destId="{1BDD3E9F-30D3-4032-B6E6-2F1C5E7CE47B}" srcOrd="0" destOrd="2" presId="urn:microsoft.com/office/officeart/2005/8/layout/hList1"/>
    <dgm:cxn modelId="{DED5DB7B-A5A2-44B2-8201-4A9A05F2F1D4}" type="presOf" srcId="{4167DEAB-8ECB-4335-878F-E9ABE17FF078}" destId="{1BDD3E9F-30D3-4032-B6E6-2F1C5E7CE47B}" srcOrd="0" destOrd="3" presId="urn:microsoft.com/office/officeart/2005/8/layout/hList1"/>
    <dgm:cxn modelId="{4CB30804-F67A-4D79-B05D-1CB0674298AA}" type="presOf" srcId="{73448C05-0AA5-46AA-80CA-CC61083A7291}" destId="{17F14FC2-AA8E-4EFA-9C5C-CCED34EEB661}" srcOrd="0" destOrd="2" presId="urn:microsoft.com/office/officeart/2005/8/layout/hList1"/>
    <dgm:cxn modelId="{7D6A3F44-70D3-434D-AEA3-E689ADB37AF4}" srcId="{C73FBDC8-05BB-4D88-8C94-926059580E60}" destId="{85C1C467-849A-4B88-BA32-7ECF3131DF23}" srcOrd="6" destOrd="0" parTransId="{5F5A24C3-6717-4AA7-8DCF-00F4F2C4863A}" sibTransId="{360F7EB9-F725-4CE6-9F1A-E1C1383844C9}"/>
    <dgm:cxn modelId="{37BB835E-9B76-458B-8B99-48CAEFA1699E}" srcId="{76BBA56C-23FB-4AA4-AA80-CCB9D100F448}" destId="{39C1806D-1321-423C-B0AF-5DFA2A1A8AFB}" srcOrd="5" destOrd="0" parTransId="{10DFCE7D-6104-481F-BDF5-A6856B7C6857}" sibTransId="{A3B50596-4D3F-4D9D-A1F3-851CDE29BB29}"/>
    <dgm:cxn modelId="{E7745FFD-8D72-4011-AE1D-29387DE33A9F}" type="presOf" srcId="{D8CDDEC1-E710-4932-B4FA-18C41C7FDF0A}" destId="{17F14FC2-AA8E-4EFA-9C5C-CCED34EEB661}" srcOrd="0" destOrd="6" presId="urn:microsoft.com/office/officeart/2005/8/layout/hList1"/>
    <dgm:cxn modelId="{CFA60D80-15AD-44C6-9C71-5ECC0969CE3E}" srcId="{C73FBDC8-05BB-4D88-8C94-926059580E60}" destId="{D77BB27A-24A3-4170-980F-3A9F12A3FFE4}" srcOrd="5" destOrd="0" parTransId="{B2C31D9C-A781-4BFE-9C93-A4F80A814274}" sibTransId="{CB7B0E9E-535B-4B97-BE1C-865506FDA66C}"/>
    <dgm:cxn modelId="{9395AF7F-C505-4D8C-A4C3-C24DC8A8F0C0}" type="presOf" srcId="{C73FBDC8-05BB-4D88-8C94-926059580E60}" destId="{7F73DA51-D15A-4CD4-A1DF-712126763C32}" srcOrd="0" destOrd="0" presId="urn:microsoft.com/office/officeart/2005/8/layout/hList1"/>
    <dgm:cxn modelId="{4C9D9F0C-C405-4E05-A589-A5BBC64B9F63}" type="presOf" srcId="{11DCFE91-DFAC-4441-A90B-58501B3D9FB1}" destId="{1BDD3E9F-30D3-4032-B6E6-2F1C5E7CE47B}" srcOrd="0" destOrd="1" presId="urn:microsoft.com/office/officeart/2005/8/layout/hList1"/>
    <dgm:cxn modelId="{64C36064-353E-4648-B6FB-C8A41FB39818}" type="presOf" srcId="{F4D6A008-61E1-413F-8431-9037575C1014}" destId="{1BDD3E9F-30D3-4032-B6E6-2F1C5E7CE47B}" srcOrd="0" destOrd="0" presId="urn:microsoft.com/office/officeart/2005/8/layout/hList1"/>
    <dgm:cxn modelId="{3A09AC3B-3E03-46C7-BD52-7227C1D3B1E3}" type="presOf" srcId="{8FCD590F-11F8-4464-AC18-F9D13477CE24}" destId="{17F14FC2-AA8E-4EFA-9C5C-CCED34EEB661}" srcOrd="0" destOrd="3" presId="urn:microsoft.com/office/officeart/2005/8/layout/hList1"/>
    <dgm:cxn modelId="{11601D82-B56B-4687-BCBE-11EF5A5D05D2}" type="presOf" srcId="{39C1806D-1321-423C-B0AF-5DFA2A1A8AFB}" destId="{17F14FC2-AA8E-4EFA-9C5C-CCED34EEB661}" srcOrd="0" destOrd="5" presId="urn:microsoft.com/office/officeart/2005/8/layout/hList1"/>
    <dgm:cxn modelId="{8DBCC5BB-20F5-485D-A66B-37FD755A9AA3}" srcId="{76BBA56C-23FB-4AA4-AA80-CCB9D100F448}" destId="{8FCD590F-11F8-4464-AC18-F9D13477CE24}" srcOrd="3" destOrd="0" parTransId="{8E61BD25-62A1-41E8-B673-77EB52D54F38}" sibTransId="{2E7F6A09-4FC2-4660-A708-96B5496DFDCA}"/>
    <dgm:cxn modelId="{3757A6BA-F780-4A51-BA2D-2004C29D90BF}" srcId="{76BBA56C-23FB-4AA4-AA80-CCB9D100F448}" destId="{D8CDDEC1-E710-4932-B4FA-18C41C7FDF0A}" srcOrd="6" destOrd="0" parTransId="{67F66827-AE77-4E63-A688-9F2391F72806}" sibTransId="{678A2A39-9CA9-44C5-85C0-FD7E86B67FC7}"/>
    <dgm:cxn modelId="{F295FC14-3CDD-4C37-B583-D409B7858965}" type="presOf" srcId="{D77BB27A-24A3-4170-980F-3A9F12A3FFE4}" destId="{1BDD3E9F-30D3-4032-B6E6-2F1C5E7CE47B}" srcOrd="0" destOrd="5" presId="urn:microsoft.com/office/officeart/2005/8/layout/hList1"/>
    <dgm:cxn modelId="{C0D90E78-54C1-40A3-804E-5D9A634823BA}" srcId="{C73FBDC8-05BB-4D88-8C94-926059580E60}" destId="{11DCFE91-DFAC-4441-A90B-58501B3D9FB1}" srcOrd="1" destOrd="0" parTransId="{9857FCC7-6F94-4BAD-8D94-EB6DCBDE0383}" sibTransId="{33F4A48E-9E7E-4851-BAA0-18E5CB7969A3}"/>
    <dgm:cxn modelId="{DD417D40-6962-4718-8CAE-93EE53FF50B7}" type="presOf" srcId="{CB78E87A-D2DE-469D-A6C3-2C690AD472EA}" destId="{17F14FC2-AA8E-4EFA-9C5C-CCED34EEB661}" srcOrd="0" destOrd="0" presId="urn:microsoft.com/office/officeart/2005/8/layout/hList1"/>
    <dgm:cxn modelId="{7232555D-A30E-4E8A-8C6A-11334146A608}" srcId="{C73FBDC8-05BB-4D88-8C94-926059580E60}" destId="{94B1C2AB-BDB6-4C45-BB17-72F1F79C50F7}" srcOrd="2" destOrd="0" parTransId="{84766F35-A09B-4E0F-B9D1-2C341C552B0F}" sibTransId="{0762A4C9-1FEA-4A63-AEC2-E293FF82C94D}"/>
    <dgm:cxn modelId="{0492CEE8-D5CD-41EC-910A-7AF9CF00F493}" srcId="{76BBA56C-23FB-4AA4-AA80-CCB9D100F448}" destId="{263B55A7-9891-4C37-B08E-F07A997FCFAA}" srcOrd="7" destOrd="0" parTransId="{122DC910-2870-445B-9DDD-6061CBD12B0F}" sibTransId="{99393FAC-8EE4-4DFE-9DA4-83A3958F8791}"/>
    <dgm:cxn modelId="{E6D520DF-3A40-4172-A4CA-DACD6983552B}" type="presOf" srcId="{40B000DC-BF1F-4D5F-8B6C-765654943814}" destId="{17F14FC2-AA8E-4EFA-9C5C-CCED34EEB661}" srcOrd="0" destOrd="8" presId="urn:microsoft.com/office/officeart/2005/8/layout/hList1"/>
    <dgm:cxn modelId="{B8E17F7E-A752-44E5-9AA9-9B56BB9AF4DC}" srcId="{76BBA56C-23FB-4AA4-AA80-CCB9D100F448}" destId="{40B000DC-BF1F-4D5F-8B6C-765654943814}" srcOrd="8" destOrd="0" parTransId="{1A062B67-D85D-442B-8FA6-BF15E62B6944}" sibTransId="{0AF47191-8396-4C03-80B9-DF64BB7C8C4C}"/>
    <dgm:cxn modelId="{AC47F0B9-F760-4FC1-A73F-DF77595B25C5}" srcId="{C73FBDC8-05BB-4D88-8C94-926059580E60}" destId="{F4D6A008-61E1-413F-8431-9037575C1014}" srcOrd="0" destOrd="0" parTransId="{AE6281A5-C706-4278-9E2B-D3C63CEB148D}" sibTransId="{FD2B23E4-E5FE-4ABB-8131-EC5617E0AAF0}"/>
    <dgm:cxn modelId="{513D44BA-953B-465B-B2AD-3E2B7BFF002B}" type="presOf" srcId="{1ED7B137-965F-4878-B4A9-F6F60999C54F}" destId="{17F14FC2-AA8E-4EFA-9C5C-CCED34EEB661}" srcOrd="0" destOrd="4" presId="urn:microsoft.com/office/officeart/2005/8/layout/hList1"/>
    <dgm:cxn modelId="{A61DFE4C-7C9E-4B80-B7C1-84ABD92CFEAC}" srcId="{76BBA56C-23FB-4AA4-AA80-CCB9D100F448}" destId="{73448C05-0AA5-46AA-80CA-CC61083A7291}" srcOrd="2" destOrd="0" parTransId="{F8E049BA-9186-45D0-853A-F6B97ACE206D}" sibTransId="{A37DFE57-4171-4FFA-A2B2-80213E9BF5F4}"/>
    <dgm:cxn modelId="{4F85EA57-ED36-484D-B060-5DE55667DC70}" srcId="{76BBA56C-23FB-4AA4-AA80-CCB9D100F448}" destId="{7E2B7687-41EC-4C8D-9B46-553C7894AC0A}" srcOrd="1" destOrd="0" parTransId="{AB497CAA-AC23-47E7-8E4D-2761B0DB3D13}" sibTransId="{6F5705AA-4ABB-4F41-A1F0-54095D6C0081}"/>
    <dgm:cxn modelId="{177A3911-15E1-43A0-9FF9-2D28771B008D}" type="presOf" srcId="{7BF957F7-5B72-4121-BD0E-5F1C53593095}" destId="{1BDD3E9F-30D3-4032-B6E6-2F1C5E7CE47B}" srcOrd="0" destOrd="4" presId="urn:microsoft.com/office/officeart/2005/8/layout/hList1"/>
    <dgm:cxn modelId="{2332220B-9156-4F98-A5B7-A57D3B29ADAF}" srcId="{4DA121C2-E20E-4790-8C23-7CF1458DD1E2}" destId="{C73FBDC8-05BB-4D88-8C94-926059580E60}" srcOrd="1" destOrd="0" parTransId="{E4E9715D-603E-4E36-8484-04091E7F535D}" sibTransId="{5D81818E-C5D9-4B72-8F62-5F71A1A94621}"/>
    <dgm:cxn modelId="{FAFF1066-EBA5-4CED-AE9C-E5811D1DD56F}" srcId="{76BBA56C-23FB-4AA4-AA80-CCB9D100F448}" destId="{CB78E87A-D2DE-469D-A6C3-2C690AD472EA}" srcOrd="0" destOrd="0" parTransId="{248D2561-D023-46BB-AB5F-2999AE1413FD}" sibTransId="{757E8B0F-8297-4972-B7CC-A7C9F2E71CBE}"/>
    <dgm:cxn modelId="{A352477A-6ED3-4F05-BAC1-93CC4A6E3CBD}" srcId="{C73FBDC8-05BB-4D88-8C94-926059580E60}" destId="{4167DEAB-8ECB-4335-878F-E9ABE17FF078}" srcOrd="3" destOrd="0" parTransId="{F320E986-D489-4E11-9AC7-F312CCEBDB36}" sibTransId="{C2F3DDB2-6531-4AEB-A73D-E7A451FF3E09}"/>
    <dgm:cxn modelId="{E5F32396-16AF-4E25-81E3-3C46771B2392}" type="presOf" srcId="{7E2B7687-41EC-4C8D-9B46-553C7894AC0A}" destId="{17F14FC2-AA8E-4EFA-9C5C-CCED34EEB661}" srcOrd="0" destOrd="1" presId="urn:microsoft.com/office/officeart/2005/8/layout/hList1"/>
    <dgm:cxn modelId="{23A1069E-2E52-4E60-99DE-6E519C785281}" type="presOf" srcId="{85C1C467-849A-4B88-BA32-7ECF3131DF23}" destId="{1BDD3E9F-30D3-4032-B6E6-2F1C5E7CE47B}" srcOrd="0" destOrd="6" presId="urn:microsoft.com/office/officeart/2005/8/layout/hList1"/>
    <dgm:cxn modelId="{265F92D3-C9A3-4865-8038-6A018C5F5A71}" srcId="{C73FBDC8-05BB-4D88-8C94-926059580E60}" destId="{7BF957F7-5B72-4121-BD0E-5F1C53593095}" srcOrd="4" destOrd="0" parTransId="{F1D01F61-A3A9-4DDF-A4CA-B536B67DFAF6}" sibTransId="{A77D08E6-5AD5-41D2-8D8A-A3B0ADDA7AD0}"/>
    <dgm:cxn modelId="{FDCEFA69-2C89-4ECD-ABDA-CD49EA50D37A}" type="presOf" srcId="{4DA121C2-E20E-4790-8C23-7CF1458DD1E2}" destId="{2C0216BD-B94B-4CD5-9DB2-388D99F78EF5}" srcOrd="0" destOrd="0" presId="urn:microsoft.com/office/officeart/2005/8/layout/hList1"/>
    <dgm:cxn modelId="{FE4FE392-A2CE-46D3-B63E-1D49569FA7BB}" srcId="{76BBA56C-23FB-4AA4-AA80-CCB9D100F448}" destId="{1ED7B137-965F-4878-B4A9-F6F60999C54F}" srcOrd="4" destOrd="0" parTransId="{7C1BD504-041C-4440-B4FD-91F37C939D43}" sibTransId="{69F19478-A7EB-4DEE-947B-B712BDA37AAF}"/>
    <dgm:cxn modelId="{5A66D244-CB90-4E5B-BC76-3FDCD2E799BC}" type="presParOf" srcId="{2C0216BD-B94B-4CD5-9DB2-388D99F78EF5}" destId="{91714B7D-C069-4715-A82F-6F579AFDE79B}" srcOrd="0" destOrd="0" presId="urn:microsoft.com/office/officeart/2005/8/layout/hList1"/>
    <dgm:cxn modelId="{18227C95-29C1-41B2-8BFB-D8174DFDFCC5}" type="presParOf" srcId="{91714B7D-C069-4715-A82F-6F579AFDE79B}" destId="{310027AD-F4BE-4234-B1F3-E8C929B8B8E9}" srcOrd="0" destOrd="0" presId="urn:microsoft.com/office/officeart/2005/8/layout/hList1"/>
    <dgm:cxn modelId="{0EC43C73-2C0D-4791-817F-D7F5ED3BB370}" type="presParOf" srcId="{91714B7D-C069-4715-A82F-6F579AFDE79B}" destId="{17F14FC2-AA8E-4EFA-9C5C-CCED34EEB661}" srcOrd="1" destOrd="0" presId="urn:microsoft.com/office/officeart/2005/8/layout/hList1"/>
    <dgm:cxn modelId="{BC4532B0-CB7B-4A9C-A7E8-C02C558F86DF}" type="presParOf" srcId="{2C0216BD-B94B-4CD5-9DB2-388D99F78EF5}" destId="{3CE062F3-73F8-46C0-8028-AD9E13896E78}" srcOrd="1" destOrd="0" presId="urn:microsoft.com/office/officeart/2005/8/layout/hList1"/>
    <dgm:cxn modelId="{C87494A3-8939-4A89-8735-88E7FE86B001}" type="presParOf" srcId="{2C0216BD-B94B-4CD5-9DB2-388D99F78EF5}" destId="{72D2B279-CFFC-4B68-8C12-F697B86B9265}" srcOrd="2" destOrd="0" presId="urn:microsoft.com/office/officeart/2005/8/layout/hList1"/>
    <dgm:cxn modelId="{54CE4E05-48A0-4626-82F8-8C70E6EAB6C6}" type="presParOf" srcId="{72D2B279-CFFC-4B68-8C12-F697B86B9265}" destId="{7F73DA51-D15A-4CD4-A1DF-712126763C32}" srcOrd="0" destOrd="0" presId="urn:microsoft.com/office/officeart/2005/8/layout/hList1"/>
    <dgm:cxn modelId="{E04C058E-154E-4976-819D-684A0245E5B8}" type="presParOf" srcId="{72D2B279-CFFC-4B68-8C12-F697B86B9265}" destId="{1BDD3E9F-30D3-4032-B6E6-2F1C5E7CE4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52A63-FEDE-401E-8C65-F57937EF306C}">
      <dsp:nvSpPr>
        <dsp:cNvPr id="0" name=""/>
        <dsp:cNvSpPr/>
      </dsp:nvSpPr>
      <dsp:spPr>
        <a:xfrm>
          <a:off x="-6179922" y="-971817"/>
          <a:ext cx="8177683" cy="7527738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B98EE-75AC-4D8B-8F49-E9FB559B753B}">
      <dsp:nvSpPr>
        <dsp:cNvPr id="0" name=""/>
        <dsp:cNvSpPr/>
      </dsp:nvSpPr>
      <dsp:spPr>
        <a:xfrm>
          <a:off x="748504" y="0"/>
          <a:ext cx="7964463" cy="1008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10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6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- затока з морською водою в гирлі річки або озеро поблизу моря, іноді багате на грязі з лікувальними властивостями. </a:t>
          </a:r>
          <a:endParaRPr lang="ru-RU" sz="2600" kern="1200" dirty="0"/>
        </a:p>
      </dsp:txBody>
      <dsp:txXfrm>
        <a:off x="748504" y="0"/>
        <a:ext cx="7964463" cy="1008502"/>
      </dsp:txXfrm>
    </dsp:sp>
    <dsp:sp modelId="{6AFC7671-6A21-49AF-8988-96866E62DAA0}">
      <dsp:nvSpPr>
        <dsp:cNvPr id="0" name=""/>
        <dsp:cNvSpPr/>
      </dsp:nvSpPr>
      <dsp:spPr>
        <a:xfrm>
          <a:off x="13430" y="0"/>
          <a:ext cx="1138968" cy="11389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11709-EB67-4533-806E-19E750F1BD65}">
      <dsp:nvSpPr>
        <dsp:cNvPr id="0" name=""/>
        <dsp:cNvSpPr/>
      </dsp:nvSpPr>
      <dsp:spPr>
        <a:xfrm>
          <a:off x="1915848" y="1058872"/>
          <a:ext cx="6797101" cy="1348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10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6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від «сургуч» - забарвлена тверда смола, віск, що легко плавиться й застигає; уживається для опечатування пакетів, посилок, приміщень.</a:t>
          </a:r>
          <a:r>
            <a:rPr lang="ru-RU" altLang="ru-RU" sz="26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 </a:t>
          </a:r>
          <a:endParaRPr lang="uk-UA" altLang="ru-RU" sz="2600" b="1" kern="1200" dirty="0" smtClean="0">
            <a:solidFill>
              <a:srgbClr val="000000"/>
            </a:solidFill>
            <a:effectLst>
              <a:outerShdw blurRad="38100" dist="38100" dir="2700000" algn="tl">
                <a:srgbClr val="FFFFFF"/>
              </a:outerShdw>
            </a:effectLst>
            <a:latin typeface="Times New Roman" pitchFamily="18" charset="0"/>
          </a:endParaRPr>
        </a:p>
      </dsp:txBody>
      <dsp:txXfrm>
        <a:off x="1915848" y="1058872"/>
        <a:ext cx="6797101" cy="1348824"/>
      </dsp:txXfrm>
    </dsp:sp>
    <dsp:sp modelId="{B5CC1848-7642-4158-90BA-F5DF9350F86D}">
      <dsp:nvSpPr>
        <dsp:cNvPr id="0" name=""/>
        <dsp:cNvSpPr/>
      </dsp:nvSpPr>
      <dsp:spPr>
        <a:xfrm>
          <a:off x="864100" y="1114749"/>
          <a:ext cx="1206612" cy="12066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E0245-9016-4012-8AC4-3DA77A751D5E}">
      <dsp:nvSpPr>
        <dsp:cNvPr id="0" name=""/>
        <dsp:cNvSpPr/>
      </dsp:nvSpPr>
      <dsp:spPr>
        <a:xfrm>
          <a:off x="2666136" y="2661369"/>
          <a:ext cx="6010668" cy="699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1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 – віконне скло.</a:t>
          </a:r>
          <a:endParaRPr lang="ru-RU" sz="2400" kern="1200" dirty="0"/>
        </a:p>
      </dsp:txBody>
      <dsp:txXfrm>
        <a:off x="2666136" y="2661369"/>
        <a:ext cx="6010668" cy="699343"/>
      </dsp:txXfrm>
    </dsp:sp>
    <dsp:sp modelId="{C3A5D149-148B-43E1-AB5C-7792455CEE84}">
      <dsp:nvSpPr>
        <dsp:cNvPr id="0" name=""/>
        <dsp:cNvSpPr/>
      </dsp:nvSpPr>
      <dsp:spPr>
        <a:xfrm>
          <a:off x="1722316" y="2491819"/>
          <a:ext cx="937671" cy="937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6EFCD-5E9C-4489-BE3E-DC6D9598F8E5}">
      <dsp:nvSpPr>
        <dsp:cNvPr id="0" name=""/>
        <dsp:cNvSpPr/>
      </dsp:nvSpPr>
      <dsp:spPr>
        <a:xfrm>
          <a:off x="2314704" y="3525464"/>
          <a:ext cx="6362075" cy="699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1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– </a:t>
          </a:r>
          <a:r>
            <a:rPr lang="uk-UA" altLang="ru-RU" sz="24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прикрість.</a:t>
          </a:r>
          <a:endParaRPr lang="ru-RU" sz="2400" kern="1200" dirty="0"/>
        </a:p>
      </dsp:txBody>
      <dsp:txXfrm>
        <a:off x="2314704" y="3525464"/>
        <a:ext cx="6362075" cy="699343"/>
      </dsp:txXfrm>
    </dsp:sp>
    <dsp:sp modelId="{82583945-6E31-4EBB-B5C3-6608E4514001}">
      <dsp:nvSpPr>
        <dsp:cNvPr id="0" name=""/>
        <dsp:cNvSpPr/>
      </dsp:nvSpPr>
      <dsp:spPr>
        <a:xfrm>
          <a:off x="1152405" y="3317667"/>
          <a:ext cx="1169652" cy="11696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0CFE6-7FA8-43E6-80EA-8CAF22FA9004}">
      <dsp:nvSpPr>
        <dsp:cNvPr id="0" name=""/>
        <dsp:cNvSpPr/>
      </dsp:nvSpPr>
      <dsp:spPr>
        <a:xfrm>
          <a:off x="1296897" y="4440832"/>
          <a:ext cx="7414024" cy="1106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1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t>– зорове явище в атмосфері, за якого на горизонті з'являються уявні зображення наземних предметів або ділянок неба; міраж. </a:t>
          </a:r>
          <a:endParaRPr lang="ru-RU" sz="2400" kern="1200" dirty="0"/>
        </a:p>
      </dsp:txBody>
      <dsp:txXfrm>
        <a:off x="1296897" y="4440832"/>
        <a:ext cx="7414024" cy="1106452"/>
      </dsp:txXfrm>
    </dsp:sp>
    <dsp:sp modelId="{B473CE5A-2FDB-4A98-BE76-6DE540A126CA}">
      <dsp:nvSpPr>
        <dsp:cNvPr id="0" name=""/>
        <dsp:cNvSpPr/>
      </dsp:nvSpPr>
      <dsp:spPr>
        <a:xfrm>
          <a:off x="34760" y="4272014"/>
          <a:ext cx="1214620" cy="1214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E05C0-A048-4E4E-8288-661995C983E5}">
      <dsp:nvSpPr>
        <dsp:cNvPr id="0" name=""/>
        <dsp:cNvSpPr/>
      </dsp:nvSpPr>
      <dsp:spPr>
        <a:xfrm rot="16200000">
          <a:off x="-1664899" y="1668777"/>
          <a:ext cx="6048672" cy="2711117"/>
        </a:xfrm>
        <a:prstGeom prst="flowChartManualOperation">
          <a:avLst/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3200" b="1" u="sng" kern="1200" dirty="0" smtClean="0">
              <a:solidFill>
                <a:srgbClr val="002060"/>
              </a:solidFill>
              <a:latin typeface="Times New Roman" pitchFamily="18" charset="0"/>
            </a:rPr>
            <a:t>Тема твору:</a:t>
          </a:r>
          <a:r>
            <a:rPr lang="uk-UA" altLang="ru-RU" sz="3200" b="1" i="1" u="sng" kern="1200" dirty="0" smtClean="0">
              <a:solidFill>
                <a:srgbClr val="002060"/>
              </a:solidFill>
              <a:latin typeface="Times New Roman" pitchFamily="18" charset="0"/>
            </a:rPr>
            <a:t> </a:t>
          </a:r>
          <a:r>
            <a:rPr lang="uk-UA" altLang="ru-RU" sz="3200" i="1" kern="12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</a:rPr>
            <a:t>материнська любов до дитини, турбота про її долю.</a:t>
          </a:r>
          <a:endParaRPr lang="ru-RU" sz="3200" kern="1200" dirty="0">
            <a:solidFill>
              <a:schemeClr val="accent4">
                <a:lumMod val="10000"/>
              </a:schemeClr>
            </a:solidFill>
          </a:endParaRPr>
        </a:p>
      </dsp:txBody>
      <dsp:txXfrm rot="5400000">
        <a:off x="3878" y="1209734"/>
        <a:ext cx="2711117" cy="3629204"/>
      </dsp:txXfrm>
    </dsp:sp>
    <dsp:sp modelId="{F393351A-4DE5-4F5C-A12A-9AFBDF99365B}">
      <dsp:nvSpPr>
        <dsp:cNvPr id="0" name=""/>
        <dsp:cNvSpPr/>
      </dsp:nvSpPr>
      <dsp:spPr>
        <a:xfrm rot="16200000">
          <a:off x="1317438" y="1558929"/>
          <a:ext cx="6048672" cy="2930812"/>
        </a:xfrm>
        <a:prstGeom prst="flowChartManualOperation">
          <a:avLst/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800" b="1" u="sng" kern="1200" dirty="0" smtClean="0">
              <a:solidFill>
                <a:srgbClr val="A50021"/>
              </a:solidFill>
              <a:latin typeface="Times New Roman" pitchFamily="18" charset="0"/>
            </a:rPr>
            <a:t>Ідея поезії:</a:t>
          </a:r>
          <a:r>
            <a:rPr lang="uk-UA" altLang="ru-RU" sz="2800" b="1" u="sng" kern="1200" dirty="0" smtClean="0">
              <a:solidFill>
                <a:srgbClr val="0000CC"/>
              </a:solidFill>
              <a:latin typeface="Times New Roman" pitchFamily="18" charset="0"/>
            </a:rPr>
            <a:t> </a:t>
          </a:r>
          <a:r>
            <a:rPr lang="uk-UA" altLang="ru-RU" sz="2800" i="1" kern="1200" dirty="0" smtClean="0">
              <a:solidFill>
                <a:srgbClr val="0000CC"/>
              </a:solidFill>
              <a:latin typeface="Times New Roman" pitchFamily="18" charset="0"/>
            </a:rPr>
            <a:t>уславлення материнської любові, яка буде супроводжувати її дитину протягом життя.</a:t>
          </a:r>
          <a:endParaRPr lang="ru-RU" sz="2800" kern="1200" dirty="0"/>
        </a:p>
      </dsp:txBody>
      <dsp:txXfrm rot="5400000">
        <a:off x="2876368" y="1209733"/>
        <a:ext cx="2930812" cy="3629204"/>
      </dsp:txXfrm>
    </dsp:sp>
    <dsp:sp modelId="{DD2053F9-F25D-4805-953E-FD30EA589B44}">
      <dsp:nvSpPr>
        <dsp:cNvPr id="0" name=""/>
        <dsp:cNvSpPr/>
      </dsp:nvSpPr>
      <dsp:spPr>
        <a:xfrm rot="16200000">
          <a:off x="4228393" y="1741060"/>
          <a:ext cx="6048672" cy="2566550"/>
        </a:xfrm>
        <a:prstGeom prst="flowChartManualOperation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800" b="1" i="0" u="sng" kern="1200" dirty="0" smtClean="0">
              <a:solidFill>
                <a:srgbClr val="003300"/>
              </a:solidFill>
              <a:latin typeface="Times New Roman" pitchFamily="18" charset="0"/>
            </a:rPr>
            <a:t>Основна думка вірша: </a:t>
          </a:r>
          <a:r>
            <a:rPr lang="uk-UA" altLang="ru-RU" sz="2600" i="1" kern="1200" dirty="0" smtClean="0">
              <a:solidFill>
                <a:srgbClr val="0000CC"/>
              </a:solidFill>
              <a:latin typeface="Times New Roman" pitchFamily="18" charset="0"/>
            </a:rPr>
            <a:t>«Можна все на світі вибирати, сину, вибрати не можна тільки Батьківщину».</a:t>
          </a:r>
          <a:endParaRPr lang="ru-RU" sz="2600" i="1" kern="1200" dirty="0"/>
        </a:p>
      </dsp:txBody>
      <dsp:txXfrm rot="5400000">
        <a:off x="5969454" y="1209733"/>
        <a:ext cx="2566550" cy="36292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027AD-F4BE-4234-B1F3-E8C929B8B8E9}">
      <dsp:nvSpPr>
        <dsp:cNvPr id="0" name=""/>
        <dsp:cNvSpPr/>
      </dsp:nvSpPr>
      <dsp:spPr>
        <a:xfrm>
          <a:off x="22" y="35098"/>
          <a:ext cx="3729789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b="1" i="1" kern="1200" dirty="0" smtClean="0">
              <a:solidFill>
                <a:schemeClr val="bg2"/>
              </a:solidFill>
              <a:latin typeface="Times New Roman" pitchFamily="18" charset="0"/>
            </a:rPr>
            <a:t>Епітети</a:t>
          </a:r>
          <a:endParaRPr lang="ru-RU" sz="2400" kern="1200" dirty="0"/>
        </a:p>
      </dsp:txBody>
      <dsp:txXfrm>
        <a:off x="22" y="35098"/>
        <a:ext cx="3729789" cy="691200"/>
      </dsp:txXfrm>
    </dsp:sp>
    <dsp:sp modelId="{17F14FC2-AA8E-4EFA-9C5C-CCED34EEB661}">
      <dsp:nvSpPr>
        <dsp:cNvPr id="0" name=""/>
        <dsp:cNvSpPr/>
      </dsp:nvSpPr>
      <dsp:spPr>
        <a:xfrm>
          <a:off x="22" y="726298"/>
          <a:ext cx="3729789" cy="48552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800" kern="1200" dirty="0" smtClean="0">
              <a:solidFill>
                <a:srgbClr val="800000"/>
              </a:solidFill>
              <a:latin typeface="Times New Roman" pitchFamily="18" charset="0"/>
            </a:rPr>
            <a:t>“Лебеді рожеві”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altLang="ru-RU" sz="2800" kern="1200" dirty="0" smtClean="0">
            <a:solidFill>
              <a:srgbClr val="800000"/>
            </a:solidFill>
            <a:latin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800" kern="1200" dirty="0" smtClean="0">
              <a:solidFill>
                <a:srgbClr val="800000"/>
              </a:solidFill>
              <a:latin typeface="Times New Roman" pitchFamily="18" charset="0"/>
            </a:rPr>
            <a:t>“Зорі сургучеві”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altLang="ru-RU" sz="2800" kern="1200" dirty="0" smtClean="0">
            <a:solidFill>
              <a:srgbClr val="800000"/>
            </a:solidFill>
            <a:latin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altLang="ru-RU" sz="2800" kern="1200" dirty="0" smtClean="0">
            <a:solidFill>
              <a:srgbClr val="800000"/>
            </a:solidFill>
            <a:latin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800" kern="1200" dirty="0" smtClean="0">
              <a:solidFill>
                <a:srgbClr val="800000"/>
              </a:solidFill>
              <a:latin typeface="Times New Roman" pitchFamily="18" charset="0"/>
            </a:rPr>
            <a:t>“Приспані тривоги”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altLang="ru-RU" sz="2800" kern="1200" dirty="0" smtClean="0">
            <a:solidFill>
              <a:srgbClr val="800000"/>
            </a:solidFill>
            <a:latin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altLang="ru-RU" sz="2800" kern="1200" dirty="0" smtClean="0">
            <a:solidFill>
              <a:srgbClr val="800000"/>
            </a:solidFill>
            <a:latin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800" kern="1200" dirty="0" smtClean="0">
              <a:solidFill>
                <a:srgbClr val="800000"/>
              </a:solidFill>
              <a:latin typeface="Times New Roman" pitchFamily="18" charset="0"/>
            </a:rPr>
            <a:t>“Тихі зорі”</a:t>
          </a:r>
          <a:endParaRPr lang="ru-RU" altLang="ru-RU" sz="2800" kern="1200" dirty="0" smtClean="0">
            <a:solidFill>
              <a:srgbClr val="800000"/>
            </a:solidFill>
            <a:latin typeface="Times New Roman" pitchFamily="18" charset="0"/>
          </a:endParaRPr>
        </a:p>
      </dsp:txBody>
      <dsp:txXfrm>
        <a:off x="22" y="726298"/>
        <a:ext cx="3729789" cy="4855226"/>
      </dsp:txXfrm>
    </dsp:sp>
    <dsp:sp modelId="{7F73DA51-D15A-4CD4-A1DF-712126763C32}">
      <dsp:nvSpPr>
        <dsp:cNvPr id="0" name=""/>
        <dsp:cNvSpPr/>
      </dsp:nvSpPr>
      <dsp:spPr>
        <a:xfrm>
          <a:off x="4251982" y="35098"/>
          <a:ext cx="4388955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b="1" i="1" kern="1200" dirty="0" smtClean="0">
              <a:solidFill>
                <a:schemeClr val="bg2"/>
              </a:solidFill>
              <a:latin typeface="Times New Roman" pitchFamily="18" charset="0"/>
            </a:rPr>
            <a:t>Значення</a:t>
          </a:r>
          <a:endParaRPr lang="ru-RU" sz="2400" kern="1200" dirty="0"/>
        </a:p>
      </dsp:txBody>
      <dsp:txXfrm>
        <a:off x="4251982" y="35098"/>
        <a:ext cx="4388955" cy="691200"/>
      </dsp:txXfrm>
    </dsp:sp>
    <dsp:sp modelId="{1BDD3E9F-30D3-4032-B6E6-2F1C5E7CE47B}">
      <dsp:nvSpPr>
        <dsp:cNvPr id="0" name=""/>
        <dsp:cNvSpPr/>
      </dsp:nvSpPr>
      <dsp:spPr>
        <a:xfrm>
          <a:off x="4257129" y="726298"/>
          <a:ext cx="4378660" cy="48552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400" kern="1200" dirty="0" smtClean="0">
              <a:solidFill>
                <a:srgbClr val="003300"/>
              </a:solidFill>
              <a:latin typeface="Times New Roman" pitchFamily="18" charset="0"/>
            </a:rPr>
            <a:t>Надає казковості, безтурботності, мрії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altLang="ru-RU" sz="2400" kern="1200" dirty="0" smtClean="0">
            <a:solidFill>
              <a:srgbClr val="003300"/>
            </a:solidFill>
            <a:latin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400" kern="1200" dirty="0" smtClean="0">
              <a:solidFill>
                <a:srgbClr val="003300"/>
              </a:solidFill>
              <a:latin typeface="Times New Roman" pitchFamily="18" charset="0"/>
            </a:rPr>
            <a:t>Створює картину дитячого сну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altLang="ru-RU" sz="2400" kern="1200" dirty="0" smtClean="0">
            <a:solidFill>
              <a:srgbClr val="003300"/>
            </a:solidFill>
            <a:latin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400" kern="1200" dirty="0" smtClean="0">
              <a:solidFill>
                <a:srgbClr val="003300"/>
              </a:solidFill>
              <a:latin typeface="Times New Roman" pitchFamily="18" charset="0"/>
            </a:rPr>
            <a:t>Розкриває, що проблеми для дитини поки що не існують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altLang="ru-RU" sz="2400" kern="1200" dirty="0" smtClean="0">
            <a:solidFill>
              <a:srgbClr val="003300"/>
            </a:solidFill>
            <a:latin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400" kern="1200" dirty="0" smtClean="0">
              <a:solidFill>
                <a:srgbClr val="003300"/>
              </a:solidFill>
              <a:latin typeface="Times New Roman" pitchFamily="18" charset="0"/>
            </a:rPr>
            <a:t>Підкреслює, що коли  дитина засинає, все   навколо затихає</a:t>
          </a:r>
          <a:endParaRPr lang="ru-RU" altLang="ru-RU" sz="2400" kern="1200" dirty="0" smtClean="0">
            <a:solidFill>
              <a:srgbClr val="003300"/>
            </a:solidFill>
            <a:latin typeface="Times New Roman" pitchFamily="18" charset="0"/>
          </a:endParaRPr>
        </a:p>
      </dsp:txBody>
      <dsp:txXfrm>
        <a:off x="4257129" y="726298"/>
        <a:ext cx="4378660" cy="4855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215618C7-C283-4512-AE9D-55453EC9C619}" type="datetimeFigureOut">
              <a:rPr lang="ru-RU"/>
              <a:pPr>
                <a:defRPr/>
              </a:pPr>
              <a:t>14.03.2020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68DFE40-A46E-4A90-87EF-815A6B752D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575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EC63F2C-D2D4-4213-AC16-4228D8F3BC58}" type="datetimeFigureOut">
              <a:rPr lang="ru-RU"/>
              <a:pPr>
                <a:defRPr/>
              </a:pPr>
              <a:t>14.03.2020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20E68EB-6A10-4118-AA95-4A42E13738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1218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B4EBE5C-7012-41A9-A0EF-0A500B3ABF48}" type="slidenum">
              <a:rPr lang="ru-RU" altLang="ru-RU">
                <a:latin typeface="Constantia" pitchFamily="18" charset="0"/>
              </a:rPr>
              <a:pPr>
                <a:spcBef>
                  <a:spcPct val="0"/>
                </a:spcBef>
              </a:pPr>
              <a:t>1</a:t>
            </a:fld>
            <a:endParaRPr lang="ru-RU" altLang="ru-RU">
              <a:latin typeface="Constantia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fld id="{4D253D9D-CBD1-4E0F-B546-DA1F94758F03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9837BFE-6A2C-43E9-8D88-A1CA5898C2A5}" type="slidenum">
              <a:rPr lang="ru-RU" altLang="ru-RU">
                <a:latin typeface="Constantia" pitchFamily="18" charset="0"/>
              </a:rPr>
              <a:pPr>
                <a:spcBef>
                  <a:spcPct val="0"/>
                </a:spcBef>
              </a:pPr>
              <a:t>12</a:t>
            </a:fld>
            <a:endParaRPr lang="ru-RU" altLang="ru-RU">
              <a:latin typeface="Constantia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D868D13-3331-44B5-B774-654DA6C51C2C}" type="slidenum">
              <a:rPr lang="ru-RU" altLang="ru-RU">
                <a:latin typeface="Constantia" pitchFamily="18" charset="0"/>
              </a:rPr>
              <a:pPr>
                <a:spcBef>
                  <a:spcPct val="0"/>
                </a:spcBef>
              </a:pPr>
              <a:t>13</a:t>
            </a:fld>
            <a:endParaRPr lang="ru-RU" altLang="ru-RU">
              <a:latin typeface="Constantia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B2DC299-6A4D-4496-81E8-E5590233B87C}" type="slidenum">
              <a:rPr lang="ru-RU" altLang="ru-RU">
                <a:latin typeface="Constantia" pitchFamily="18" charset="0"/>
              </a:rPr>
              <a:pPr>
                <a:spcBef>
                  <a:spcPct val="0"/>
                </a:spcBef>
              </a:pPr>
              <a:t>14</a:t>
            </a:fld>
            <a:endParaRPr lang="ru-RU" altLang="ru-RU">
              <a:latin typeface="Constantia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791C6A9-DF2E-4ED4-8044-C26633492FAB}" type="slidenum">
              <a:rPr lang="ru-RU" altLang="ru-RU">
                <a:latin typeface="Constantia" pitchFamily="18" charset="0"/>
              </a:rPr>
              <a:pPr>
                <a:spcBef>
                  <a:spcPct val="0"/>
                </a:spcBef>
              </a:pPr>
              <a:t>15</a:t>
            </a:fld>
            <a:endParaRPr lang="ru-RU" altLang="ru-RU">
              <a:latin typeface="Constantia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64B87DD-3497-488D-9DBC-7EFCA68A7086}" type="slidenum">
              <a:rPr lang="ru-RU" altLang="ru-RU">
                <a:latin typeface="Constantia" pitchFamily="18" charset="0"/>
              </a:rPr>
              <a:pPr>
                <a:spcBef>
                  <a:spcPct val="0"/>
                </a:spcBef>
              </a:pPr>
              <a:t>2</a:t>
            </a:fld>
            <a:endParaRPr lang="ru-RU" altLang="ru-RU">
              <a:latin typeface="Constantia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CC95258-1ED2-415D-8CDA-4E699214B79D}" type="slidenum">
              <a:rPr lang="ru-RU" altLang="ru-RU">
                <a:latin typeface="Constantia" pitchFamily="18" charset="0"/>
              </a:rPr>
              <a:pPr>
                <a:spcBef>
                  <a:spcPct val="0"/>
                </a:spcBef>
              </a:pPr>
              <a:t>3</a:t>
            </a:fld>
            <a:endParaRPr lang="ru-RU" altLang="ru-RU">
              <a:latin typeface="Constantia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656CEB8-11F7-42F4-9694-2C08C56EB026}" type="slidenum">
              <a:rPr lang="ru-RU" altLang="ru-RU">
                <a:latin typeface="Constantia" pitchFamily="18" charset="0"/>
              </a:rPr>
              <a:pPr>
                <a:spcBef>
                  <a:spcPct val="0"/>
                </a:spcBef>
              </a:pPr>
              <a:t>4</a:t>
            </a:fld>
            <a:endParaRPr lang="ru-RU" altLang="ru-RU">
              <a:latin typeface="Constantia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4722CCF-19E9-4C27-AE51-319B6D3504F1}" type="slidenum">
              <a:rPr lang="ru-RU" altLang="ru-RU">
                <a:latin typeface="Constantia" pitchFamily="18" charset="0"/>
              </a:rPr>
              <a:pPr>
                <a:spcBef>
                  <a:spcPct val="0"/>
                </a:spcBef>
              </a:pPr>
              <a:t>5</a:t>
            </a:fld>
            <a:endParaRPr lang="ru-RU" altLang="ru-RU">
              <a:latin typeface="Constantia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9DB1AEE-989E-4C90-8898-3DAB72B85386}" type="slidenum">
              <a:rPr lang="ru-RU" altLang="ru-RU">
                <a:latin typeface="Constantia" pitchFamily="18" charset="0"/>
              </a:rPr>
              <a:pPr>
                <a:spcBef>
                  <a:spcPct val="0"/>
                </a:spcBef>
              </a:pPr>
              <a:t>6</a:t>
            </a:fld>
            <a:endParaRPr lang="ru-RU" altLang="ru-RU">
              <a:latin typeface="Constantia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C208633-F380-4900-B8D3-45A23BA6D6E9}" type="slidenum">
              <a:rPr lang="ru-RU" altLang="ru-RU">
                <a:latin typeface="Constantia" pitchFamily="18" charset="0"/>
              </a:rPr>
              <a:pPr>
                <a:spcBef>
                  <a:spcPct val="0"/>
                </a:spcBef>
              </a:pPr>
              <a:t>7</a:t>
            </a:fld>
            <a:endParaRPr lang="ru-RU" altLang="ru-RU">
              <a:latin typeface="Constantia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532FA1F-0765-4AC0-9602-6B1749BEF239}" type="slidenum">
              <a:rPr lang="ru-RU" altLang="ru-RU">
                <a:latin typeface="Constantia" pitchFamily="18" charset="0"/>
              </a:rPr>
              <a:pPr>
                <a:spcBef>
                  <a:spcPct val="0"/>
                </a:spcBef>
              </a:pPr>
              <a:t>8</a:t>
            </a:fld>
            <a:endParaRPr lang="ru-RU" altLang="ru-RU">
              <a:latin typeface="Constantia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A7A45CD-1688-4993-B423-012B01A4515E}" type="slidenum">
              <a:rPr lang="ru-RU" altLang="ru-RU">
                <a:latin typeface="Constantia" pitchFamily="18" charset="0"/>
              </a:rPr>
              <a:pPr>
                <a:spcBef>
                  <a:spcPct val="0"/>
                </a:spcBef>
              </a:pPr>
              <a:t>9</a:t>
            </a:fld>
            <a:endParaRPr lang="ru-RU" altLang="ru-RU">
              <a:latin typeface="Constantia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CC4A3-EE1D-47FE-BD4F-B3716DF95EA3}" type="datetimeFigureOut">
              <a:rPr lang="ru-RU" altLang="ru-RU"/>
              <a:pPr>
                <a:defRPr/>
              </a:pPr>
              <a:t>14.03.2020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69D4C-7CD4-49E3-8778-FF1DE8EB15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558788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E7E2-9747-4C9B-8A6C-6E77364BCA3D}" type="datetimeFigureOut">
              <a:rPr lang="ru-RU" altLang="ru-RU"/>
              <a:pPr>
                <a:defRPr/>
              </a:pPr>
              <a:t>14.03.2020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C7A8A-4BAF-4865-B675-CA47771608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39773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E27BC-1BB7-49CA-A799-E20674AEDC6D}" type="datetimeFigureOut">
              <a:rPr lang="ru-RU" altLang="ru-RU"/>
              <a:pPr>
                <a:defRPr/>
              </a:pPr>
              <a:t>14.03.2020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DFF4B-B4EE-479E-971E-538517786D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6857819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8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1" name="Rectangle 3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2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509041-2398-4CBA-A907-56B1F2510AC2}" type="datetimeFigureOut">
              <a:rPr lang="ru-RU"/>
              <a:pPr>
                <a:defRPr/>
              </a:pPr>
              <a:t>14.03.2020</a:t>
            </a:fld>
            <a:endParaRPr lang="ru-RU"/>
          </a:p>
        </p:txBody>
      </p:sp>
      <p:sp>
        <p:nvSpPr>
          <p:cNvPr id="33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55575" y="6315075"/>
            <a:ext cx="1189038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F2A5F2-3AB9-41D5-83F7-389567DDB6B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4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0431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7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9" name="Rectangle 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2175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BBBA1-BCFE-4BCB-AE63-88FE6444E03C}" type="datetimeFigureOut">
              <a:rPr lang="ru-RU"/>
              <a:pPr>
                <a:defRPr/>
              </a:pPr>
              <a:t>14.03.2020</a:t>
            </a:fld>
            <a:endParaRPr lang="ru-RU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75" y="6315075"/>
            <a:ext cx="1189038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198619-116C-4CD1-ACA2-7FA8F2E0F6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0260072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94EC4-92DD-4B51-9849-40849AD77AE8}" type="datetimeFigureOut">
              <a:rPr lang="ru-RU"/>
              <a:pPr>
                <a:defRPr/>
              </a:pPr>
              <a:t>14.03.2020</a:t>
            </a:fld>
            <a:endParaRPr lang="ru-RU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938"/>
            <a:ext cx="3429000" cy="382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C76A1-8602-4D4D-91F2-CE51920267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851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EF35-BDA2-4518-9C28-7A8B9F9E86B2}" type="datetimeFigureOut">
              <a:rPr lang="ru-RU"/>
              <a:pPr>
                <a:defRPr/>
              </a:pPr>
              <a:t>14.03.2020</a:t>
            </a:fld>
            <a:endParaRPr lang="ru-RU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9F32A-1FBB-4A75-93C9-0EA54A13AC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935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E7628-3EE3-4907-8F9E-141837FF0262}" type="datetimeFigureOut">
              <a:rPr lang="ru-RU" altLang="ru-RU"/>
              <a:pPr>
                <a:defRPr/>
              </a:pPr>
              <a:t>14.03.2020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4AC7D-FE87-4E3C-9EBE-3C22B7E2F6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078213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18DD-6EA2-40EB-8D6A-861A937F6AB5}" type="datetimeFigureOut">
              <a:rPr lang="ru-RU" altLang="ru-RU"/>
              <a:pPr>
                <a:defRPr/>
              </a:pPr>
              <a:t>14.03.2020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82259-B9BE-4F4D-B49E-E30730D830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7629269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3BA04-18F0-4640-8674-D694DFF3DB24}" type="datetimeFigureOut">
              <a:rPr lang="ru-RU" altLang="ru-RU"/>
              <a:pPr>
                <a:defRPr/>
              </a:pPr>
              <a:t>14.03.2020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29F1D-13E0-4166-AB4F-768C0903CC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2950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1C5D3-B8FC-4376-8C7F-82F596158EFB}" type="datetimeFigureOut">
              <a:rPr lang="ru-RU" altLang="ru-RU"/>
              <a:pPr>
                <a:defRPr/>
              </a:pPr>
              <a:t>14.03.2020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DEF3A-47B3-46EE-8158-714139641C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5806424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3D444-C25B-4728-A383-31D11B270790}" type="datetimeFigureOut">
              <a:rPr lang="ru-RU" altLang="ru-RU"/>
              <a:pPr>
                <a:defRPr/>
              </a:pPr>
              <a:t>14.03.2020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6EBA9-2B21-4DAE-8359-B4A6ED76BD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30441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2F393-C93F-4EF9-AAF4-F84ADF2AEBFF}" type="datetimeFigureOut">
              <a:rPr lang="ru-RU" altLang="ru-RU"/>
              <a:pPr>
                <a:defRPr/>
              </a:pPr>
              <a:t>14.03.2020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4BD55-6FE4-408A-824B-E21ED49080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436153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ADCB8-41B1-452C-AEE4-D28C405A4598}" type="datetimeFigureOut">
              <a:rPr lang="ru-RU" altLang="ru-RU"/>
              <a:pPr>
                <a:defRPr/>
              </a:pPr>
              <a:t>14.03.2020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FAF5C-7E75-4822-9A97-2EB1336BE0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44665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665D4-6614-4575-9724-555C3B2F5F21}" type="datetimeFigureOut">
              <a:rPr lang="ru-RU" altLang="ru-RU"/>
              <a:pPr>
                <a:defRPr/>
              </a:pPr>
              <a:t>14.03.2020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65033-E86E-4F91-80BE-C7AD352CA3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34192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12252B-DC37-44DF-B812-3BC953B2B449}" type="datetimeFigureOut">
              <a:rPr lang="ru-RU" altLang="ru-RU"/>
              <a:pPr>
                <a:defRPr/>
              </a:pPr>
              <a:t>14.03.2020</a:t>
            </a:fld>
            <a:endParaRPr lang="ru-RU" altLang="ru-RU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E1FA2970-9640-48F6-B1B4-9A9F6D5C68A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1" name="Date Placeholder 4"/>
          <p:cNvSpPr>
            <a:spLocks noGrp="1"/>
          </p:cNvSpPr>
          <p:nvPr>
            <p:ph type="dt" sz="half" idx="2"/>
          </p:nvPr>
        </p:nvSpPr>
        <p:spPr>
          <a:xfrm>
            <a:off x="5791200" y="6357938"/>
            <a:ext cx="2974975" cy="382587"/>
          </a:xfrm>
          <a:prstGeom prst="rect">
            <a:avLst/>
          </a:prstGeom>
        </p:spPr>
        <p:txBody>
          <a:bodyPr vert="horz" anchor="ctr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55CCD3-D449-45AF-A6AC-10180BA13040}" type="datetimeFigureOut">
              <a:rPr lang="ru-RU"/>
              <a:pPr>
                <a:defRPr/>
              </a:pPr>
              <a:t>14.03.2020</a:t>
            </a:fld>
            <a:endParaRPr lang="ru-RU"/>
          </a:p>
        </p:txBody>
      </p:sp>
      <p:sp>
        <p:nvSpPr>
          <p:cNvPr id="5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33600" y="6357938"/>
            <a:ext cx="3581400" cy="382587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55575" y="6318250"/>
            <a:ext cx="1189038" cy="457200"/>
          </a:xfrm>
          <a:prstGeom prst="rect">
            <a:avLst/>
          </a:prstGeom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2800">
                <a:solidFill>
                  <a:srgbClr val="FFFFFF"/>
                </a:solidFill>
              </a:defRPr>
            </a:lvl1pPr>
          </a:lstStyle>
          <a:p>
            <a:fld id="{1EEC7073-32BC-4044-8455-815ACA3CC4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</p:sldLayoutIdLst>
  <p:transition spd="slow">
    <p:cov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 spc="-1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5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004888" indent="-228600" algn="l" rtl="0" eaLnBrk="0" fontAlgn="base" hangingPunct="0">
        <a:spcBef>
          <a:spcPts val="500"/>
        </a:spcBef>
        <a:spcAft>
          <a:spcPct val="0"/>
        </a:spcAft>
        <a:buClr>
          <a:srgbClr val="B77851"/>
        </a:buClr>
        <a:buSzPct val="85000"/>
        <a:buFont typeface="Wingdings 2" pitchFamily="18" charset="2"/>
        <a:buChar char="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776A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B6AD76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72;&#1084;&#1072;\&#1084;&#1072;&#1084;&#1072;\&#1042;&#1110;&#1076;&#1082;&#1088;&#1080;&#1090;&#1080;&#1081;%20&#1091;&#1088;&#1086;&#1082;\04.''&#1051;&#1077;&#1073;&#1077;&#1076;i%20&#1084;&#1072;&#1090;&#1077;&#1088;&#1080;&#1085;&#1089;&#1090;&#1074;&#1072;''.mp3" TargetMode="External"/><Relationship Id="rId6" Type="http://schemas.openxmlformats.org/officeDocument/2006/relationships/slide" Target="slide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908050"/>
            <a:ext cx="9144000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latin typeface="+mj-lt"/>
              </a:rPr>
              <a:t>Василь  Симоненко -</a:t>
            </a:r>
            <a:br>
              <a:rPr lang="uk-UA" dirty="0" smtClean="0">
                <a:latin typeface="+mj-lt"/>
              </a:rPr>
            </a:br>
            <a:r>
              <a:rPr lang="uk-UA" sz="2400" dirty="0" smtClean="0">
                <a:latin typeface="Monotype Corsiva" pitchFamily="66" charset="0"/>
              </a:rPr>
              <a:t> </a:t>
            </a:r>
            <a:r>
              <a:rPr lang="uk-UA" sz="2400" i="1" dirty="0" smtClean="0">
                <a:latin typeface="Bookman Old Style" pitchFamily="18" charset="0"/>
              </a:rPr>
              <a:t>«лицар на білому  коні»  в   українській літературі</a:t>
            </a:r>
            <a:endParaRPr lang="ru-RU" sz="2400" i="1" dirty="0">
              <a:latin typeface="Bookman Old Style" pitchFamily="18" charset="0"/>
            </a:endParaRPr>
          </a:p>
        </p:txBody>
      </p:sp>
      <p:sp>
        <p:nvSpPr>
          <p:cNvPr id="9219" name="Заголовок 3"/>
          <p:cNvSpPr txBox="1">
            <a:spLocks/>
          </p:cNvSpPr>
          <p:nvPr/>
        </p:nvSpPr>
        <p:spPr bwMode="auto">
          <a:xfrm>
            <a:off x="-541338" y="4076700"/>
            <a:ext cx="9505951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500"/>
              </a:spcBef>
              <a:buClr>
                <a:srgbClr val="B77851"/>
              </a:buClr>
              <a:buSzPct val="85000"/>
              <a:buFont typeface="Wingdings 2" pitchFamily="18" charset="2"/>
              <a:buChar char="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400"/>
              </a:spcBef>
              <a:buClr>
                <a:srgbClr val="776A5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B6AD7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4800" b="1" i="1">
                <a:solidFill>
                  <a:srgbClr val="002060"/>
                </a:solidFill>
                <a:latin typeface="Constantia" pitchFamily="18" charset="0"/>
              </a:rPr>
              <a:t>«ЛЕБЕДІ </a:t>
            </a:r>
            <a:endParaRPr lang="uk-UA" altLang="ru-RU" sz="4800" b="1" i="1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4800" b="1" i="1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4800" b="1" i="1">
                <a:solidFill>
                  <a:srgbClr val="002060"/>
                </a:solidFill>
              </a:rPr>
              <a:t>                     </a:t>
            </a:r>
            <a:r>
              <a:rPr lang="uk-UA" altLang="ru-RU" sz="4800" b="1" i="1">
                <a:solidFill>
                  <a:srgbClr val="002060"/>
                </a:solidFill>
                <a:latin typeface="Constantia" pitchFamily="18" charset="0"/>
              </a:rPr>
              <a:t>МАТЕРИНСТВА»</a:t>
            </a:r>
            <a:endParaRPr lang="ru-RU" altLang="ru-RU" sz="2400" b="1" i="1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9220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276475"/>
            <a:ext cx="349885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4000500"/>
            <a:ext cx="3455988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Заголовок 3"/>
          <p:cNvSpPr>
            <a:spLocks/>
          </p:cNvSpPr>
          <p:nvPr/>
        </p:nvSpPr>
        <p:spPr bwMode="auto">
          <a:xfrm>
            <a:off x="900113" y="2636838"/>
            <a:ext cx="47513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39763" indent="-273050">
              <a:spcBef>
                <a:spcPts val="6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500">
                <a:solidFill>
                  <a:schemeClr val="tx1"/>
                </a:solidFill>
                <a:latin typeface="Arial" charset="0"/>
              </a:defRPr>
            </a:lvl2pPr>
            <a:lvl3pPr marL="1004888" indent="-228600">
              <a:spcBef>
                <a:spcPts val="500"/>
              </a:spcBef>
              <a:buClr>
                <a:srgbClr val="B77851"/>
              </a:buClr>
              <a:buSzPct val="85000"/>
              <a:buFont typeface="Wingdings 2" pitchFamily="18" charset="2"/>
              <a:buChar char="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279525" indent="-228600">
              <a:spcBef>
                <a:spcPts val="400"/>
              </a:spcBef>
              <a:buClr>
                <a:srgbClr val="776A5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554163" indent="-228600">
              <a:spcBef>
                <a:spcPct val="20000"/>
              </a:spcBef>
              <a:buClr>
                <a:srgbClr val="B6AD7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011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4685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925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382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AD7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4800" b="1" i="1">
                <a:solidFill>
                  <a:srgbClr val="002060"/>
                </a:solidFill>
              </a:rPr>
              <a:t>Вірш-пісня</a:t>
            </a:r>
            <a:endParaRPr lang="ru-RU" altLang="ru-RU" sz="4800" i="1">
              <a:solidFill>
                <a:srgbClr val="FFFF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115888"/>
            <a:ext cx="8229600" cy="889000"/>
          </a:xfrm>
        </p:spPr>
        <p:txBody>
          <a:bodyPr/>
          <a:lstStyle/>
          <a:p>
            <a:pPr>
              <a:defRPr/>
            </a:pPr>
            <a:r>
              <a:rPr lang="uk-UA" altLang="ru-RU" sz="6000" dirty="0" smtClean="0">
                <a:solidFill>
                  <a:srgbClr val="FF0000"/>
                </a:solidFill>
                <a:latin typeface="Times New Roman" pitchFamily="18" charset="0"/>
              </a:rPr>
              <a:t>Словничок</a:t>
            </a:r>
            <a:endParaRPr lang="ru-RU" sz="6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512" y="1004392"/>
          <a:ext cx="8712968" cy="5592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107950" y="1268413"/>
            <a:ext cx="12239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Лиман</a:t>
            </a:r>
            <a:endParaRPr lang="ru-RU" altLang="ru-RU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1046163" y="2263775"/>
            <a:ext cx="14017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Сургу-чевий</a:t>
            </a:r>
            <a:endParaRPr lang="ru-RU" altLang="ru-RU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1835150" y="3727450"/>
            <a:ext cx="12239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Шиба</a:t>
            </a:r>
            <a:endParaRPr lang="ru-RU" altLang="ru-RU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1331913" y="4665663"/>
            <a:ext cx="12239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Досада</a:t>
            </a:r>
            <a:endParaRPr lang="ru-RU" altLang="ru-RU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8" name="TextBox 9"/>
          <p:cNvSpPr txBox="1">
            <a:spLocks noChangeArrowheads="1"/>
          </p:cNvSpPr>
          <p:nvPr/>
        </p:nvSpPr>
        <p:spPr bwMode="auto">
          <a:xfrm>
            <a:off x="107950" y="5672138"/>
            <a:ext cx="13684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Марево</a:t>
            </a:r>
            <a:endParaRPr lang="ru-RU" altLang="ru-RU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лево 8">
            <a:hlinkClick r:id="rId8" action="ppaction://hlinksldjump"/>
          </p:cNvPr>
          <p:cNvSpPr/>
          <p:nvPr/>
        </p:nvSpPr>
        <p:spPr>
          <a:xfrm>
            <a:off x="87099" y="6417599"/>
            <a:ext cx="647626" cy="432048"/>
          </a:xfrm>
          <a:prstGeom prst="leftArrow">
            <a:avLst/>
          </a:prstGeom>
          <a:noFill/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B52A63-FEDE-401E-8C65-F57937EF3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28B52A63-FEDE-401E-8C65-F57937EF3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8B52A63-FEDE-401E-8C65-F57937EF3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FC7671-6A21-49AF-8988-96866E62D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6AFC7671-6A21-49AF-8988-96866E62D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6AFC7671-6A21-49AF-8988-96866E62D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CB98EE-75AC-4D8B-8F49-E9FB559B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C3CB98EE-75AC-4D8B-8F49-E9FB559B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C3CB98EE-75AC-4D8B-8F49-E9FB559B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C1848-7642-4158-90BA-F5DF9350F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B5CC1848-7642-4158-90BA-F5DF9350F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B5CC1848-7642-4158-90BA-F5DF9350F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011709-EB67-4533-806E-19E750F1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13011709-EB67-4533-806E-19E750F1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13011709-EB67-4533-806E-19E750F1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A5D149-148B-43E1-AB5C-7792455CE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C3A5D149-148B-43E1-AB5C-7792455CE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C3A5D149-148B-43E1-AB5C-7792455CE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0E0245-9016-4012-8AC4-3DA77A75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760E0245-9016-4012-8AC4-3DA77A75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60E0245-9016-4012-8AC4-3DA77A75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583945-6E31-4EBB-B5C3-6608E4514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82583945-6E31-4EBB-B5C3-6608E4514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82583945-6E31-4EBB-B5C3-6608E4514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76EFCD-5E9C-4489-BE3E-DC6D9598F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076EFCD-5E9C-4489-BE3E-DC6D9598F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076EFCD-5E9C-4489-BE3E-DC6D9598F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73CE5A-2FDB-4A98-BE76-6DE540A12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B473CE5A-2FDB-4A98-BE76-6DE540A12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B473CE5A-2FDB-4A98-BE76-6DE540A12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60CFE6-7FA8-43E6-80EA-8CAF22FA9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460CFE6-7FA8-43E6-80EA-8CAF22FA9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4460CFE6-7FA8-43E6-80EA-8CAF22FA9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  <p:bldP spid="30724" grpId="0"/>
      <p:bldP spid="30725" grpId="0"/>
      <p:bldP spid="30726" grpId="0"/>
      <p:bldP spid="30727" grpId="0"/>
      <p:bldP spid="307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23528" y="332656"/>
          <a:ext cx="856895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BE05C0-A048-4E4E-8288-661995C98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1BBE05C0-A048-4E4E-8288-661995C983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93351A-4DE5-4F5C-A12A-9AFBDF993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F393351A-4DE5-4F5C-A12A-9AFBDF993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2053F9-F25D-4805-953E-FD30EA589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DD2053F9-F25D-4805-953E-FD30EA589B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4" name="Rectangle 6"/>
          <p:cNvSpPr>
            <a:spLocks noGrp="1" noChangeArrowheads="1"/>
          </p:cNvSpPr>
          <p:nvPr>
            <p:ph type="title"/>
          </p:nvPr>
        </p:nvSpPr>
        <p:spPr>
          <a:xfrm>
            <a:off x="392113" y="115888"/>
            <a:ext cx="8229600" cy="744537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5400" b="1" u="sng" dirty="0" smtClean="0">
                <a:solidFill>
                  <a:srgbClr val="0000CC"/>
                </a:solidFill>
                <a:latin typeface="Times New Roman" pitchFamily="18" charset="0"/>
              </a:rPr>
              <a:t>Художні засоби</a:t>
            </a:r>
            <a:endParaRPr lang="ru-RU" altLang="ru-RU" sz="5400" b="1" u="sng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92113" y="1052736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0027AD-F4BE-4234-B1F3-E8C929B8B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10027AD-F4BE-4234-B1F3-E8C929B8B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3DA51-D15A-4CD4-A1DF-712126763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7F73DA51-D15A-4CD4-A1DF-712126763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F14FC2-AA8E-4EFA-9C5C-CCED34EEB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17F14FC2-AA8E-4EFA-9C5C-CCED34EEB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DD3E9F-30D3-4032-B6E6-2F1C5E7CE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1BDD3E9F-30D3-4032-B6E6-2F1C5E7CE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4" grpId="0"/>
      <p:bldGraphic spid="7" grpId="0" uiExpand="1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2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744538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5400" b="1" u="sng" dirty="0" smtClean="0">
                <a:solidFill>
                  <a:srgbClr val="0000CC"/>
                </a:solidFill>
                <a:latin typeface="Times New Roman" pitchFamily="18" charset="0"/>
              </a:rPr>
              <a:t>Художні засоби</a:t>
            </a:r>
            <a:endParaRPr lang="ru-RU" altLang="ru-RU" sz="5400" b="1" u="sng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84184"/>
              </p:ext>
            </p:extLst>
          </p:nvPr>
        </p:nvGraphicFramePr>
        <p:xfrm>
          <a:off x="323528" y="1124744"/>
          <a:ext cx="8568952" cy="5418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4476"/>
                <a:gridCol w="4284476"/>
              </a:tblGrid>
              <a:tr h="6646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3200" b="1" i="1" dirty="0" smtClean="0"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Уособлення</a:t>
                      </a:r>
                      <a:endParaRPr lang="ru-RU" sz="3200" b="1" i="1" dirty="0">
                        <a:solidFill>
                          <a:srgbClr val="0033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3200" b="1" i="1" dirty="0" smtClean="0"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</a:t>
                      </a:r>
                      <a:endParaRPr lang="ru-RU" sz="3200" b="1" i="1" dirty="0">
                        <a:solidFill>
                          <a:srgbClr val="0033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63206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uk-UA" altLang="ru-RU" sz="280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“Заглядає в шибу казка сивими очима”</a:t>
                      </a:r>
                      <a:endParaRPr lang="ru-RU" sz="2800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uk-UA" altLang="ru-RU" sz="280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Надає ніжності, лагідності, доброти</a:t>
                      </a:r>
                      <a:endParaRPr lang="ru-RU" sz="280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6681">
                <a:tc>
                  <a:txBody>
                    <a:bodyPr/>
                    <a:lstStyle/>
                    <a:p>
                      <a:pPr marL="457200" indent="-457200" eaLnBrk="1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uk-UA" altLang="ru-RU" sz="280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“Завше будуть мандрувати очі материнські і білява хата”</a:t>
                      </a:r>
                    </a:p>
                    <a:p>
                      <a:pPr marL="457200" indent="-457200" eaLnBrk="1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uk-UA" altLang="ru-RU" sz="280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“Прийдуть з Україні верби і тополі, стануть над тобою, листям  затріпочуть”</a:t>
                      </a:r>
                    </a:p>
                    <a:p>
                      <a:endParaRPr lang="ru-RU" sz="2800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uk-UA" altLang="ru-RU" sz="280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Доводить, що мати завжди поруч із дитиною, відчуває її проблеми, готова допомогти, і спогади про рідний дім, близьких людей постійно з нами</a:t>
                      </a:r>
                      <a:endParaRPr lang="ru-RU" sz="280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00213"/>
            <a:ext cx="4327525" cy="47545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altLang="ru-RU" sz="2800" b="1" i="1" dirty="0" smtClean="0">
                <a:solidFill>
                  <a:schemeClr val="bg2"/>
                </a:solidFill>
                <a:latin typeface="Times New Roman" pitchFamily="18" charset="0"/>
              </a:rPr>
              <a:t>Метафори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altLang="ru-RU" sz="800" b="1" i="1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uk-UA" altLang="ru-RU" sz="2800" dirty="0" smtClean="0">
                <a:solidFill>
                  <a:srgbClr val="800000"/>
                </a:solidFill>
                <a:latin typeface="Times New Roman" pitchFamily="18" charset="0"/>
              </a:rPr>
              <a:t>“Темряву </a:t>
            </a:r>
            <a:r>
              <a:rPr lang="uk-UA" altLang="ru-RU" sz="2800" smtClean="0">
                <a:solidFill>
                  <a:srgbClr val="800000"/>
                </a:solidFill>
                <a:latin typeface="Times New Roman" pitchFamily="18" charset="0"/>
              </a:rPr>
              <a:t>тривожили криками півні</a:t>
            </a:r>
            <a:r>
              <a:rPr lang="uk-UA" altLang="ru-RU" sz="2800" dirty="0" smtClean="0">
                <a:solidFill>
                  <a:srgbClr val="800000"/>
                </a:solidFill>
                <a:latin typeface="Times New Roman" pitchFamily="18" charset="0"/>
              </a:rPr>
              <a:t>”</a:t>
            </a: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uk-UA" altLang="ru-RU" sz="2800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uk-UA" altLang="ru-RU" sz="2800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uk-UA" altLang="ru-RU" sz="2800" dirty="0" smtClean="0">
                <a:solidFill>
                  <a:srgbClr val="800000"/>
                </a:solidFill>
                <a:latin typeface="Times New Roman" pitchFamily="18" charset="0"/>
              </a:rPr>
              <a:t> “Танцювали лебеді в хаті на стіні. Лопотіли крилами та рожевим 	      пір'ям”</a:t>
            </a:r>
          </a:p>
          <a:p>
            <a:pPr eaLnBrk="1" hangingPunct="1">
              <a:lnSpc>
                <a:spcPct val="90000"/>
              </a:lnSpc>
              <a:defRPr/>
            </a:pPr>
            <a:endParaRPr lang="uk-UA" altLang="ru-RU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uk-UA" altLang="ru-RU" dirty="0" smtClean="0">
              <a:latin typeface="Times New Roman" pitchFamily="18" charset="0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4538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5400" b="1" u="sng" dirty="0" smtClean="0">
                <a:solidFill>
                  <a:srgbClr val="0000CC"/>
                </a:solidFill>
                <a:latin typeface="Times New Roman" pitchFamily="18" charset="0"/>
              </a:rPr>
              <a:t>Художні засоби</a:t>
            </a:r>
            <a:endParaRPr lang="ru-RU" altLang="ru-RU" sz="5400" b="1" u="sng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676150" y="1700163"/>
            <a:ext cx="4249737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uk-UA" altLang="ru-RU" sz="2800" b="1" i="1" dirty="0">
                <a:solidFill>
                  <a:schemeClr val="bg2"/>
                </a:solidFill>
                <a:latin typeface="Times New Roman" pitchFamily="18" charset="0"/>
              </a:rPr>
              <a:t>Значення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uk-UA" altLang="ru-RU" sz="800" b="1" i="1" dirty="0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003300"/>
              </a:buClr>
              <a:buSzPct val="100000"/>
              <a:buFont typeface="Wingdings" panose="05000000000000000000" pitchFamily="2" charset="2"/>
              <a:buChar char="v"/>
            </a:pPr>
            <a:r>
              <a:rPr lang="uk-UA" altLang="ru-RU" sz="2400" dirty="0" smtClean="0">
                <a:solidFill>
                  <a:srgbClr val="003300"/>
                </a:solidFill>
                <a:latin typeface="Times New Roman" pitchFamily="18" charset="0"/>
              </a:rPr>
              <a:t>Доводить</a:t>
            </a:r>
            <a:r>
              <a:rPr lang="uk-UA" altLang="ru-RU" sz="2400" dirty="0">
                <a:solidFill>
                  <a:srgbClr val="003300"/>
                </a:solidFill>
                <a:latin typeface="Times New Roman" pitchFamily="18" charset="0"/>
              </a:rPr>
              <a:t>, що дитину захищають сили добра 	   від сил зла</a:t>
            </a:r>
          </a:p>
          <a:p>
            <a:pPr eaLnBrk="1" hangingPunct="1">
              <a:lnSpc>
                <a:spcPct val="90000"/>
              </a:lnSpc>
              <a:buClr>
                <a:srgbClr val="003300"/>
              </a:buClr>
              <a:buSzPct val="100000"/>
              <a:buFont typeface="Wingdings" panose="05000000000000000000" pitchFamily="2" charset="2"/>
              <a:buChar char="v"/>
            </a:pPr>
            <a:endParaRPr lang="uk-UA" altLang="ru-RU" sz="2400" dirty="0">
              <a:solidFill>
                <a:srgbClr val="0033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003300"/>
              </a:buClr>
              <a:buSzPct val="100000"/>
              <a:buFont typeface="Wingdings" panose="05000000000000000000" pitchFamily="2" charset="2"/>
              <a:buChar char="v"/>
            </a:pPr>
            <a:endParaRPr lang="uk-UA" altLang="ru-RU" sz="2400" dirty="0">
              <a:solidFill>
                <a:srgbClr val="0033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003300"/>
              </a:buClr>
              <a:buSzPct val="100000"/>
              <a:buFont typeface="Wingdings" panose="05000000000000000000" pitchFamily="2" charset="2"/>
              <a:buChar char="v"/>
            </a:pPr>
            <a:r>
              <a:rPr lang="uk-UA" altLang="ru-RU" sz="2400" dirty="0" smtClean="0">
                <a:solidFill>
                  <a:srgbClr val="003300"/>
                </a:solidFill>
                <a:latin typeface="Times New Roman" pitchFamily="18" charset="0"/>
              </a:rPr>
              <a:t>Підкреслює</a:t>
            </a:r>
            <a:r>
              <a:rPr lang="uk-UA" altLang="ru-RU" sz="2400" dirty="0">
                <a:solidFill>
                  <a:srgbClr val="003300"/>
                </a:solidFill>
                <a:latin typeface="Times New Roman" pitchFamily="18" charset="0"/>
              </a:rPr>
              <a:t>, що в стінах рідної домівки  дитина може сподіватися на підтримку і добро</a:t>
            </a:r>
            <a:endParaRPr lang="ru-RU" altLang="ru-RU" sz="2400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107950" y="6201575"/>
            <a:ext cx="647626" cy="432048"/>
          </a:xfrm>
          <a:prstGeom prst="leftArrow">
            <a:avLst/>
          </a:prstGeom>
          <a:noFill/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5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765175"/>
            <a:ext cx="8229600" cy="1143000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uk-UA" altLang="ru-RU" b="1" dirty="0" smtClean="0">
                <a:solidFill>
                  <a:srgbClr val="A50021"/>
                </a:solidFill>
                <a:effectLst/>
              </a:rPr>
              <a:t>Домашнє завдання</a:t>
            </a:r>
            <a:r>
              <a:rPr lang="uk-UA" altLang="ru-RU" dirty="0" smtClean="0">
                <a:solidFill>
                  <a:srgbClr val="0000CC"/>
                </a:solidFill>
                <a:effectLst/>
              </a:rPr>
              <a:t/>
            </a:r>
            <a:br>
              <a:rPr lang="uk-UA" altLang="ru-RU" dirty="0" smtClean="0">
                <a:solidFill>
                  <a:srgbClr val="0000CC"/>
                </a:solidFill>
                <a:effectLst/>
              </a:rPr>
            </a:br>
            <a:endParaRPr lang="ru-RU" altLang="ru-RU" dirty="0" smtClean="0">
              <a:solidFill>
                <a:srgbClr val="0000CC"/>
              </a:solidFill>
              <a:effectLst/>
            </a:endParaRPr>
          </a:p>
        </p:txBody>
      </p:sp>
      <p:sp>
        <p:nvSpPr>
          <p:cNvPr id="40963" name="Объект 2"/>
          <p:cNvSpPr>
            <a:spLocks noGrp="1"/>
          </p:cNvSpPr>
          <p:nvPr>
            <p:ph sz="quarter" idx="4294967295"/>
          </p:nvPr>
        </p:nvSpPr>
        <p:spPr>
          <a:xfrm>
            <a:off x="539750" y="2060575"/>
            <a:ext cx="8281988" cy="3384550"/>
          </a:xfrm>
          <a:noFill/>
        </p:spPr>
        <p:txBody>
          <a:bodyPr/>
          <a:lstStyle/>
          <a:p>
            <a:pPr marL="514350" indent="-514350" eaLnBrk="1" hangingPunct="1">
              <a:buClr>
                <a:srgbClr val="002060"/>
              </a:buClr>
              <a:buSzPct val="100000"/>
              <a:buFont typeface="Tahoma" pitchFamily="34" charset="0"/>
              <a:buAutoNum type="arabicParenR"/>
            </a:pPr>
            <a:r>
              <a:rPr lang="uk-UA" altLang="ru-RU" dirty="0" smtClean="0">
                <a:solidFill>
                  <a:srgbClr val="0000CC"/>
                </a:solidFill>
                <a:effectLst/>
                <a:latin typeface="Times New Roman" pitchFamily="18" charset="0"/>
              </a:rPr>
              <a:t>Повторити біографію Василя Симоненка</a:t>
            </a:r>
          </a:p>
          <a:p>
            <a:pPr marL="514350" indent="-514350" eaLnBrk="1" hangingPunct="1">
              <a:buClr>
                <a:srgbClr val="002060"/>
              </a:buClr>
              <a:buSzPct val="100000"/>
              <a:buFont typeface="Tahoma" pitchFamily="34" charset="0"/>
              <a:buAutoNum type="arabicParenR"/>
            </a:pPr>
            <a:r>
              <a:rPr lang="uk-UA" altLang="ru-RU" dirty="0" smtClean="0">
                <a:solidFill>
                  <a:srgbClr val="0000CC"/>
                </a:solidFill>
                <a:effectLst/>
                <a:latin typeface="Times New Roman" pitchFamily="18" charset="0"/>
              </a:rPr>
              <a:t>Опрацювати с.206-208 підручника</a:t>
            </a:r>
          </a:p>
          <a:p>
            <a:pPr marL="514350" indent="-514350" eaLnBrk="1" hangingPunct="1">
              <a:buClr>
                <a:srgbClr val="002060"/>
              </a:buClr>
              <a:buSzPct val="100000"/>
              <a:buFont typeface="Tahoma" pitchFamily="34" charset="0"/>
              <a:buAutoNum type="arabicParenR"/>
            </a:pPr>
            <a:r>
              <a:rPr lang="uk-UA" altLang="ru-RU" dirty="0" smtClean="0">
                <a:solidFill>
                  <a:srgbClr val="0000CC"/>
                </a:solidFill>
                <a:effectLst/>
                <a:latin typeface="Times New Roman" pitchFamily="18" charset="0"/>
              </a:rPr>
              <a:t>Звернути увагу на художні засоби, використані у поезії</a:t>
            </a:r>
            <a:endParaRPr lang="ru-RU" altLang="ru-RU" dirty="0" smtClean="0">
              <a:solidFill>
                <a:srgbClr val="0000CC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7950" y="6201575"/>
            <a:ext cx="647626" cy="432048"/>
          </a:xfrm>
          <a:prstGeom prst="leftArrow">
            <a:avLst/>
          </a:prstGeom>
          <a:noFill/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356439162_17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/>
          <a:stretch>
            <a:fillRect/>
          </a:stretch>
        </p:blipFill>
        <p:spPr bwMode="auto">
          <a:xfrm>
            <a:off x="0" y="1507658"/>
            <a:ext cx="5618163" cy="538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427538" y="1844675"/>
            <a:ext cx="4321175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b="1">
                <a:solidFill>
                  <a:srgbClr val="000000"/>
                </a:solidFill>
                <a:latin typeface="Verdana" pitchFamily="34" charset="0"/>
              </a:rPr>
              <a:t>Було щось у мене від діда Тараса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b="1">
                <a:solidFill>
                  <a:srgbClr val="000000"/>
                </a:solidFill>
                <a:latin typeface="Verdana" pitchFamily="34" charset="0"/>
              </a:rPr>
              <a:t>І від прадіда Сковороди</a:t>
            </a:r>
            <a:r>
              <a:rPr lang="uk-UA" altLang="ru-RU" sz="2800">
                <a:solidFill>
                  <a:srgbClr val="000000"/>
                </a:solidFill>
                <a:latin typeface="Verdana" pitchFamily="34" charset="0"/>
              </a:rPr>
              <a:t>.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2000">
              <a:solidFill>
                <a:srgbClr val="000000"/>
              </a:solidFill>
              <a:latin typeface="Verdana" pitchFamily="34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2000">
              <a:solidFill>
                <a:srgbClr val="000000"/>
              </a:solidFill>
              <a:latin typeface="Verdana" pitchFamily="34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000">
                <a:solidFill>
                  <a:srgbClr val="000000"/>
                </a:solidFill>
                <a:latin typeface="Verdana" pitchFamily="34" charset="0"/>
              </a:rPr>
              <a:t>(Василь Симоненко).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2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19113" y="458788"/>
            <a:ext cx="8445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b="1">
                <a:solidFill>
                  <a:srgbClr val="800000"/>
                </a:solidFill>
                <a:latin typeface="Verdana" pitchFamily="34" charset="0"/>
              </a:rPr>
              <a:t>Тільки тим історія належить, хто сьогодні бореться й живе…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964612" cy="113982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4000" b="1" dirty="0" smtClean="0">
                <a:solidFill>
                  <a:srgbClr val="800000"/>
                </a:solidFill>
              </a:rPr>
              <a:t>Ще в дитинстві я ходив у трави…</a:t>
            </a:r>
          </a:p>
        </p:txBody>
      </p:sp>
      <p:pic>
        <p:nvPicPr>
          <p:cNvPr id="10243" name="Picture 3" descr="63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2441575" cy="41767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419475" y="1423988"/>
            <a:ext cx="5724525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400">
                <a:latin typeface="Verdana" pitchFamily="34" charset="0"/>
              </a:rPr>
              <a:t> </a:t>
            </a:r>
            <a:r>
              <a:rPr lang="uk-UA" altLang="ru-RU" sz="2800" b="1">
                <a:solidFill>
                  <a:srgbClr val="000000"/>
                </a:solidFill>
                <a:latin typeface="Verdana" pitchFamily="34" charset="0"/>
              </a:rPr>
              <a:t>В мене була лише мати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800" b="1">
                <a:solidFill>
                  <a:srgbClr val="000000"/>
                </a:solidFill>
                <a:latin typeface="Verdana" pitchFamily="34" charset="0"/>
              </a:rPr>
              <a:t>Та був іще сивий дід ,-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800" b="1">
                <a:solidFill>
                  <a:srgbClr val="000000"/>
                </a:solidFill>
                <a:latin typeface="Verdana" pitchFamily="34" charset="0"/>
              </a:rPr>
              <a:t>Нікому не мовив «тату»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800" b="1">
                <a:solidFill>
                  <a:srgbClr val="000000"/>
                </a:solidFill>
                <a:latin typeface="Verdana" pitchFamily="34" charset="0"/>
              </a:rPr>
              <a:t>І вірив, що так і слід.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800" b="1">
                <a:solidFill>
                  <a:srgbClr val="000000"/>
                </a:solidFill>
                <a:latin typeface="Verdana" pitchFamily="34" charset="0"/>
              </a:rPr>
              <a:t>                </a:t>
            </a:r>
            <a:r>
              <a:rPr lang="uk-UA" altLang="ru-RU" sz="2000" b="1">
                <a:solidFill>
                  <a:srgbClr val="000000"/>
                </a:solidFill>
                <a:latin typeface="Verdana" pitchFamily="34" charset="0"/>
              </a:rPr>
              <a:t>( “З дитинства”)</a:t>
            </a:r>
          </a:p>
        </p:txBody>
      </p:sp>
      <p:pic>
        <p:nvPicPr>
          <p:cNvPr id="10245" name="Picture 5" descr="did-300x2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716338"/>
            <a:ext cx="3810000" cy="2603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143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479925" y="19319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Verdana" pitchFamily="34" charset="0"/>
            </a:endParaRPr>
          </a:p>
        </p:txBody>
      </p:sp>
      <p:pic>
        <p:nvPicPr>
          <p:cNvPr id="11267" name="Picture 3" descr="108872_html_3f47b10e"/>
          <p:cNvPicPr>
            <a:picLocks noChangeAspect="1" noChangeArrowheads="1"/>
          </p:cNvPicPr>
          <p:nvPr/>
        </p:nvPicPr>
        <p:blipFill>
          <a:blip r:embed="rId3">
            <a:lum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oto18-203x300"/>
          <p:cNvPicPr>
            <a:picLocks noChangeAspect="1" noChangeArrowheads="1"/>
          </p:cNvPicPr>
          <p:nvPr/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486025" cy="36734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987675" y="0"/>
            <a:ext cx="6156325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3600" b="1">
                <a:solidFill>
                  <a:srgbClr val="660033"/>
                </a:solidFill>
                <a:latin typeface="Verdana" pitchFamily="34" charset="0"/>
              </a:rPr>
              <a:t>У маленьких очах відбивається світ -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3600" b="1">
                <a:solidFill>
                  <a:srgbClr val="660033"/>
                </a:solidFill>
                <a:latin typeface="Verdana" pitchFamily="34" charset="0"/>
              </a:rPr>
              <a:t>Гамірливий, гучний, великий.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000" b="1">
                <a:solidFill>
                  <a:srgbClr val="660033"/>
                </a:solidFill>
                <a:latin typeface="Verdana" pitchFamily="34" charset="0"/>
              </a:rPr>
              <a:t>(“У маленьких очах”)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b="1">
                <a:latin typeface="Verdana" pitchFamily="34" charset="0"/>
              </a:rPr>
              <a:t/>
            </a:r>
            <a:br>
              <a:rPr lang="uk-UA" altLang="ru-RU" b="1">
                <a:latin typeface="Verdana" pitchFamily="34" charset="0"/>
              </a:rPr>
            </a:br>
            <a:endParaRPr lang="uk-UA" altLang="ru-RU" b="1">
              <a:latin typeface="Verdana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971550" y="3644900"/>
            <a:ext cx="7748588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800">
                <a:latin typeface="Verdana" pitchFamily="34" charset="0"/>
              </a:rPr>
              <a:t> </a:t>
            </a:r>
            <a:r>
              <a:rPr lang="uk-UA" altLang="ru-RU" sz="3600" b="1">
                <a:solidFill>
                  <a:srgbClr val="000066"/>
                </a:solidFill>
                <a:latin typeface="Verdana" pitchFamily="34" charset="0"/>
              </a:rPr>
              <a:t>«Дев'ять кілометрів було до школи. Як на мої чотирнадцять років,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3600" b="1">
                <a:solidFill>
                  <a:srgbClr val="000066"/>
                </a:solidFill>
                <a:latin typeface="Verdana" pitchFamily="34" charset="0"/>
              </a:rPr>
              <a:t>то це не так вже й мало ».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800">
                <a:solidFill>
                  <a:srgbClr val="000066"/>
                </a:solidFill>
                <a:latin typeface="Verdana" pitchFamily="34" charset="0"/>
              </a:rPr>
              <a:t>                           </a:t>
            </a:r>
            <a:r>
              <a:rPr lang="uk-UA" altLang="ru-RU" sz="2000" b="1">
                <a:solidFill>
                  <a:srgbClr val="000066"/>
                </a:solidFill>
                <a:latin typeface="Verdana" pitchFamily="34" charset="0"/>
              </a:rPr>
              <a:t>(“Дума про діда”)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3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xDO79tr2EvA"/>
          <p:cNvPicPr>
            <a:picLocks noChangeAspect="1" noChangeArrowheads="1"/>
          </p:cNvPicPr>
          <p:nvPr/>
        </p:nvPicPr>
        <p:blipFill>
          <a:blip r:embed="rId3">
            <a:lum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10333038" cy="68929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21_11_2014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981075"/>
            <a:ext cx="2832100" cy="4983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779838" y="3108325"/>
            <a:ext cx="5256212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3600" b="1">
                <a:solidFill>
                  <a:srgbClr val="000000"/>
                </a:solidFill>
                <a:latin typeface="Verdana" pitchFamily="34" charset="0"/>
              </a:rPr>
              <a:t>Що мені діять, не можу забути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3600" b="1">
                <a:solidFill>
                  <a:srgbClr val="000000"/>
                </a:solidFill>
                <a:latin typeface="Verdana" pitchFamily="34" charset="0"/>
              </a:rPr>
              <a:t>Площу Богдана, вогні інституту</a:t>
            </a:r>
            <a:r>
              <a:rPr lang="en-US" altLang="ru-RU" sz="3600" b="1">
                <a:solidFill>
                  <a:srgbClr val="000000"/>
                </a:solidFill>
                <a:latin typeface="Verdana" pitchFamily="34" charset="0"/>
              </a:rPr>
              <a:t>.</a:t>
            </a:r>
            <a:endParaRPr lang="uk-UA" altLang="ru-RU" sz="36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50825" y="100013"/>
            <a:ext cx="100091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alt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    Київський державний університет </a:t>
            </a:r>
          </a:p>
          <a:p>
            <a:pPr algn="ctr" eaLnBrk="1" hangingPunct="1">
              <a:defRPr/>
            </a:pPr>
            <a:r>
              <a:rPr lang="uk-UA" alt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імені  Т.Г. Шевченка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409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remiyi"/>
          <p:cNvPicPr>
            <a:picLocks noChangeAspect="1" noChangeArrowheads="1"/>
          </p:cNvPicPr>
          <p:nvPr/>
        </p:nvPicPr>
        <p:blipFill>
          <a:blip r:embed="rId3">
            <a:lum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" y="576262"/>
            <a:ext cx="9144000" cy="60753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SAM_28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860800"/>
            <a:ext cx="3717925" cy="27908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132138" y="104775"/>
            <a:ext cx="591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altLang="ru-RU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“Молодь Черкащини”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635375" y="765175"/>
            <a:ext cx="2881313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b="1">
                <a:solidFill>
                  <a:srgbClr val="000000"/>
                </a:solidFill>
                <a:latin typeface="Verdana" pitchFamily="34" charset="0"/>
              </a:rPr>
              <a:t>«Мовить журналіст: пиши правду, тільки правду».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204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ymonenko-Cherka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2"/>
          <a:stretch>
            <a:fillRect/>
          </a:stretch>
        </p:blipFill>
        <p:spPr bwMode="auto">
          <a:xfrm>
            <a:off x="0" y="0"/>
            <a:ext cx="5722938" cy="685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07950" y="5589588"/>
            <a:ext cx="9036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3600" b="1">
                <a:solidFill>
                  <a:srgbClr val="000066"/>
                </a:solidFill>
                <a:latin typeface="Verdana" pitchFamily="34" charset="0"/>
              </a:rPr>
              <a:t>Я для тебе горів, український народе…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716463" y="392113"/>
            <a:ext cx="4427537" cy="362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b="1">
                <a:solidFill>
                  <a:srgbClr val="000000"/>
                </a:solidFill>
                <a:latin typeface="Verdana" pitchFamily="34" charset="0"/>
              </a:rPr>
              <a:t>Та краще в тридцять повністю згоріти,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b="1">
                <a:solidFill>
                  <a:srgbClr val="000000"/>
                </a:solidFill>
                <a:latin typeface="Verdana" pitchFamily="34" charset="0"/>
              </a:rPr>
              <a:t>Ніж до півсотні помаленьку тліть.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000" b="1">
                <a:solidFill>
                  <a:srgbClr val="000000"/>
                </a:solidFill>
                <a:latin typeface="Verdana" pitchFamily="34" charset="0"/>
              </a:rPr>
              <a:t>(“Не докорю ніколи і нікому”).</a:t>
            </a:r>
          </a:p>
        </p:txBody>
      </p:sp>
      <p:sp>
        <p:nvSpPr>
          <p:cNvPr id="2" name="Стрелка влево 1">
            <a:hlinkClick r:id="rId4" action="ppaction://hlinksldjump"/>
          </p:cNvPr>
          <p:cNvSpPr/>
          <p:nvPr/>
        </p:nvSpPr>
        <p:spPr>
          <a:xfrm>
            <a:off x="107950" y="6201575"/>
            <a:ext cx="647626" cy="432048"/>
          </a:xfrm>
          <a:prstGeom prst="leftArrow">
            <a:avLst/>
          </a:prstGeom>
          <a:noFill/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08113"/>
            <a:ext cx="2263775" cy="2952750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579" name="Текст 3"/>
          <p:cNvSpPr>
            <a:spLocks noGrp="1"/>
          </p:cNvSpPr>
          <p:nvPr>
            <p:ph type="body" idx="2"/>
          </p:nvPr>
        </p:nvSpPr>
        <p:spPr>
          <a:xfrm>
            <a:off x="3454400" y="549275"/>
            <a:ext cx="5688013" cy="2232025"/>
          </a:xfrm>
        </p:spPr>
        <p:txBody>
          <a:bodyPr/>
          <a:lstStyle/>
          <a:p>
            <a:pPr eaLnBrk="1" hangingPunct="1"/>
            <a:r>
              <a:rPr lang="uk-UA" altLang="ru-RU" sz="3600" b="1" smtClean="0">
                <a:latin typeface="Constantia" pitchFamily="18" charset="0"/>
              </a:rPr>
              <a:t>«Лебеді   материнства»</a:t>
            </a:r>
            <a:endParaRPr lang="ru-RU" altLang="ru-RU" sz="3600" b="1" smtClean="0">
              <a:latin typeface="Constantia" pitchFamily="18" charset="0"/>
            </a:endParaRPr>
          </a:p>
        </p:txBody>
      </p:sp>
      <p:pic>
        <p:nvPicPr>
          <p:cNvPr id="15364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059" y="908720"/>
            <a:ext cx="3724275" cy="3309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2352675"/>
            <a:ext cx="31813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&amp;Scy;&amp;iukcy;&amp;chcy;&amp;iecy;&amp;ncy;&amp;softcy; 2014 &amp;Ucy;&amp;kcy;&amp;rcy;&amp;acy;&amp;yicy;&amp;ncy;&amp;scy;&amp;softcy;&amp;kcy;&amp;acy; &amp;pcy;&amp;ocy;&amp;iecy;&amp;zcy;&amp;iukcy;&amp;yacy; &amp;Scy;&amp;tcy;&amp;ocy;&amp;rcy;&amp;iukcy;&amp;ncy;&amp;kcy;&amp;acy;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225"/>
            <a:ext cx="6859587" cy="68294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4.''Лебедi материнства''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876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лево 3">
            <a:hlinkClick r:id="rId6" action="ppaction://hlinksldjump"/>
          </p:cNvPr>
          <p:cNvSpPr/>
          <p:nvPr/>
        </p:nvSpPr>
        <p:spPr>
          <a:xfrm>
            <a:off x="107950" y="6201575"/>
            <a:ext cx="647626" cy="432048"/>
          </a:xfrm>
          <a:prstGeom prst="leftArrow">
            <a:avLst/>
          </a:prstGeom>
          <a:noFill/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8_Currenc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TC010205600[[fn=Финансовая тема]]</Template>
  <TotalTime>1002</TotalTime>
  <Words>499</Words>
  <Application>Microsoft Office PowerPoint</Application>
  <PresentationFormat>Экран (4:3)</PresentationFormat>
  <Paragraphs>99</Paragraphs>
  <Slides>15</Slides>
  <Notes>14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Текстура</vt:lpstr>
      <vt:lpstr>8_Currency</vt:lpstr>
      <vt:lpstr>Василь  Симоненко -  «лицар на білому  коні»  в   українській літературі</vt:lpstr>
      <vt:lpstr>Презентация PowerPoint</vt:lpstr>
      <vt:lpstr>Ще в дитинстві я ходив у трави…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Словничок</vt:lpstr>
      <vt:lpstr>Презентация PowerPoint</vt:lpstr>
      <vt:lpstr>Художні засоби</vt:lpstr>
      <vt:lpstr>Художні засоби</vt:lpstr>
      <vt:lpstr>Художні засоби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Василь  Симоненко-  «лицар на білому  коні»  в   українській літературі</dc:title>
  <dc:creator>Natasha</dc:creator>
  <cp:lastModifiedBy>Татьяна</cp:lastModifiedBy>
  <cp:revision>57</cp:revision>
  <dcterms:created xsi:type="dcterms:W3CDTF">2011-02-21T18:17:55Z</dcterms:created>
  <dcterms:modified xsi:type="dcterms:W3CDTF">2020-03-14T14:48:25Z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000800c44e0000000000010250600207f7000400038000</vt:lpwstr>
  </property>
</Properties>
</file>