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94FF-48BE-4F6A-B8B9-A4A4CAD62BD6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0771-C6D0-4616-BE72-4A5964979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482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94FF-48BE-4F6A-B8B9-A4A4CAD62BD6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0771-C6D0-4616-BE72-4A5964979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079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94FF-48BE-4F6A-B8B9-A4A4CAD62BD6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0771-C6D0-4616-BE72-4A596497926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8371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94FF-48BE-4F6A-B8B9-A4A4CAD62BD6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0771-C6D0-4616-BE72-4A5964979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395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94FF-48BE-4F6A-B8B9-A4A4CAD62BD6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0771-C6D0-4616-BE72-4A596497926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3417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94FF-48BE-4F6A-B8B9-A4A4CAD62BD6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0771-C6D0-4616-BE72-4A5964979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972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94FF-48BE-4F6A-B8B9-A4A4CAD62BD6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0771-C6D0-4616-BE72-4A5964979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968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94FF-48BE-4F6A-B8B9-A4A4CAD62BD6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0771-C6D0-4616-BE72-4A5964979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95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94FF-48BE-4F6A-B8B9-A4A4CAD62BD6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0771-C6D0-4616-BE72-4A5964979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582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94FF-48BE-4F6A-B8B9-A4A4CAD62BD6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0771-C6D0-4616-BE72-4A5964979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494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94FF-48BE-4F6A-B8B9-A4A4CAD62BD6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0771-C6D0-4616-BE72-4A5964979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62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94FF-48BE-4F6A-B8B9-A4A4CAD62BD6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0771-C6D0-4616-BE72-4A5964979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53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94FF-48BE-4F6A-B8B9-A4A4CAD62BD6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0771-C6D0-4616-BE72-4A5964979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140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94FF-48BE-4F6A-B8B9-A4A4CAD62BD6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0771-C6D0-4616-BE72-4A5964979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716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94FF-48BE-4F6A-B8B9-A4A4CAD62BD6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0771-C6D0-4616-BE72-4A5964979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052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094FF-48BE-4F6A-B8B9-A4A4CAD62BD6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70771-C6D0-4616-BE72-4A5964979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82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094FF-48BE-4F6A-B8B9-A4A4CAD62BD6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1170771-C6D0-4616-BE72-4A59649792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0211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Вроджена і набута поведінка тварин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13600"/>
          <a:stretch/>
        </p:blipFill>
        <p:spPr>
          <a:xfrm>
            <a:off x="8714510" y="484909"/>
            <a:ext cx="2646218" cy="3565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70212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Поведінка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77334" y="1930400"/>
            <a:ext cx="4184035" cy="3880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uk-UA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Вроджена </a:t>
            </a:r>
          </a:p>
          <a:p>
            <a:pPr marL="0" indent="0" algn="ctr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Передається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спадок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нащадкам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безпомилково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140036" y="1930400"/>
            <a:ext cx="6414655" cy="45173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uk-UA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Набута 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Научіння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ам’ять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Стрелка вправо 6"/>
          <p:cNvSpPr/>
          <p:nvPr/>
        </p:nvSpPr>
        <p:spPr>
          <a:xfrm rot="9170919">
            <a:off x="2861141" y="1164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990826">
            <a:off x="6076208" y="113272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2527035" y="3524033"/>
            <a:ext cx="484632" cy="726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675418" y="2920086"/>
            <a:ext cx="484632" cy="682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675418" y="4250483"/>
            <a:ext cx="484632" cy="6724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36" y="5219916"/>
            <a:ext cx="4876800" cy="1371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050" y="460602"/>
            <a:ext cx="3508717" cy="18288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36505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99" y="493713"/>
            <a:ext cx="2733675" cy="1666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Вроджена поведінка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677334" y="2160588"/>
            <a:ext cx="4184035" cy="4032393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Безумовні рефлекси</a:t>
            </a:r>
          </a:p>
          <a:p>
            <a:pPr marL="0" indent="0" algn="ctr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стереотипні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вроджені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реакції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подразники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uk-UA" sz="24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Умовні рефлекси</a:t>
            </a:r>
          </a:p>
          <a:p>
            <a:pPr marL="0" indent="0" algn="ctr">
              <a:buNone/>
            </a:pP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абуті в ході життя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5023848" cy="4323338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Інстинкти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спадково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зумовлених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стереотипних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400" dirty="0" err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специфічні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кожного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виду.</a:t>
            </a:r>
          </a:p>
          <a:p>
            <a:pPr marL="0" indent="0" algn="ctr">
              <a:buNone/>
            </a:pPr>
            <a:endParaRPr lang="ru-RU" sz="2400" dirty="0" smtClean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err="1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</a:t>
            </a:r>
            <a:r>
              <a:rPr lang="ru-RU" sz="24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endParaRPr lang="ru-RU" sz="24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2167235">
            <a:off x="5801469" y="1436772"/>
            <a:ext cx="127360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7277558" y="4947460"/>
            <a:ext cx="64867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8154467">
            <a:off x="2792174" y="1524233"/>
            <a:ext cx="133789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2335730" y="407287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272" y="180637"/>
            <a:ext cx="3579575" cy="1979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7045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>
                <a:latin typeface="Century Schoolbook" panose="02040604050505020304" pitchFamily="18" charset="0"/>
              </a:rPr>
              <a:t>Научіння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smtClean="0">
                <a:latin typeface="Century Schoolbook" panose="02040604050505020304" pitchFamily="18" charset="0"/>
              </a:rPr>
              <a:t/>
            </a:r>
            <a:br>
              <a:rPr lang="ru-RU" dirty="0" smtClean="0">
                <a:latin typeface="Century Schoolbook" panose="02040604050505020304" pitchFamily="18" charset="0"/>
              </a:rPr>
            </a:br>
            <a:r>
              <a:rPr lang="ru-RU" dirty="0" smtClean="0">
                <a:latin typeface="Century Schoolbook" panose="02040604050505020304" pitchFamily="18" charset="0"/>
              </a:rPr>
              <a:t>в </a:t>
            </a:r>
            <a:r>
              <a:rPr lang="ru-RU" dirty="0" err="1">
                <a:latin typeface="Century Schoolbook" panose="02040604050505020304" pitchFamily="18" charset="0"/>
              </a:rPr>
              <a:t>тій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чи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тій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формі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властиве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всім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тваринам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41131" y="2160588"/>
            <a:ext cx="4290796" cy="3881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15637" y="2160589"/>
            <a:ext cx="4560032" cy="38814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7303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78723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Імпринтинг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фіксація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ознак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корегування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вроджених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поведінкових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836" y="2528453"/>
            <a:ext cx="5029200" cy="3571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840" y="2396836"/>
            <a:ext cx="4762500" cy="35718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17876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 і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помилок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334" y="2161309"/>
            <a:ext cx="4863955" cy="33043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22580" y="2161309"/>
            <a:ext cx="4650220" cy="33043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0854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189018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научіння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копіюючи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особин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переймають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636" y="2632363"/>
            <a:ext cx="4818785" cy="3878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673" y="2715490"/>
            <a:ext cx="4558145" cy="3795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8507421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129</TotalTime>
  <Words>104</Words>
  <Application>Microsoft Office PowerPoint</Application>
  <PresentationFormat>Широкоэкранный</PresentationFormat>
  <Paragraphs>30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Century Schoolbook</vt:lpstr>
      <vt:lpstr>Times New Roman</vt:lpstr>
      <vt:lpstr>Trebuchet MS</vt:lpstr>
      <vt:lpstr>Wingdings 3</vt:lpstr>
      <vt:lpstr>Аспект</vt:lpstr>
      <vt:lpstr>Вроджена і набута поведінка тварин</vt:lpstr>
      <vt:lpstr>Поведінка </vt:lpstr>
      <vt:lpstr>Вроджена поведінка</vt:lpstr>
      <vt:lpstr>Научіння  в тій чи тій формі властиве всім тваринам.</vt:lpstr>
      <vt:lpstr>Імпринтинг - фіксація в пам’яті ознак об’єктів під час формування або корегування вроджених поведінкових дій.</vt:lpstr>
      <vt:lpstr>Метод проб і помилок</vt:lpstr>
      <vt:lpstr>Соціальне научіння –  копіюючи поведінку дорослих особин, молоді переймають досвід поколінь.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Вроджена і набута поведінка тварин</dc:title>
  <dc:creator>Varava</dc:creator>
  <cp:lastModifiedBy>Varava</cp:lastModifiedBy>
  <cp:revision>11</cp:revision>
  <dcterms:created xsi:type="dcterms:W3CDTF">2020-03-25T12:29:58Z</dcterms:created>
  <dcterms:modified xsi:type="dcterms:W3CDTF">2020-03-25T14:39:21Z</dcterms:modified>
</cp:coreProperties>
</file>