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E5C-D4FA-4367-926B-4B294339911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90B3-0582-4261-94E0-65E2A2618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76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E5C-D4FA-4367-926B-4B294339911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90B3-0582-4261-94E0-65E2A2618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50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E5C-D4FA-4367-926B-4B294339911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90B3-0582-4261-94E0-65E2A2618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27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E5C-D4FA-4367-926B-4B294339911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90B3-0582-4261-94E0-65E2A2618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E5C-D4FA-4367-926B-4B294339911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90B3-0582-4261-94E0-65E2A2618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02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E5C-D4FA-4367-926B-4B294339911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90B3-0582-4261-94E0-65E2A2618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86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E5C-D4FA-4367-926B-4B294339911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90B3-0582-4261-94E0-65E2A2618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63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E5C-D4FA-4367-926B-4B294339911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90B3-0582-4261-94E0-65E2A2618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515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E5C-D4FA-4367-926B-4B294339911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90B3-0582-4261-94E0-65E2A2618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42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E5C-D4FA-4367-926B-4B294339911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90B3-0582-4261-94E0-65E2A2618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7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E5C-D4FA-4367-926B-4B294339911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90B3-0582-4261-94E0-65E2A2618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65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E5C-D4FA-4367-926B-4B294339911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90B3-0582-4261-94E0-65E2A2618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994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2BE5C-D4FA-4367-926B-4B294339911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890B3-0582-4261-94E0-65E2A2618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42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4472BE5C-D4FA-4367-926B-4B294339911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EC2890B3-0582-4261-94E0-65E2A2618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56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4472BE5C-D4FA-4367-926B-4B2943399112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EC2890B3-0582-4261-94E0-65E2A2618E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665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i="1" u="sng" dirty="0" smtClean="0">
                <a:solidFill>
                  <a:srgbClr val="FF0000"/>
                </a:solidFill>
              </a:rPr>
              <a:t>Времена глагола. Соединительные слова </a:t>
            </a:r>
            <a:endParaRPr lang="en-US" i="1" u="sng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Past Simple, Past Continuous, Future Simple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6027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01" y="-46970"/>
            <a:ext cx="10571998" cy="97045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Соединительные слова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– </a:t>
            </a:r>
            <a:r>
              <a:rPr lang="ru-RU" dirty="0" smtClean="0"/>
              <a:t>кто, который</a:t>
            </a:r>
            <a:endParaRPr lang="en-US" dirty="0" smtClean="0"/>
          </a:p>
          <a:p>
            <a:r>
              <a:rPr lang="en-US" dirty="0" smtClean="0"/>
              <a:t>Where</a:t>
            </a:r>
            <a:r>
              <a:rPr lang="ru-RU" dirty="0" smtClean="0"/>
              <a:t> - где</a:t>
            </a:r>
            <a:endParaRPr lang="en-US" dirty="0" smtClean="0"/>
          </a:p>
          <a:p>
            <a:r>
              <a:rPr lang="en-US" dirty="0" smtClean="0"/>
              <a:t>Which</a:t>
            </a:r>
            <a:r>
              <a:rPr lang="ru-RU" dirty="0" smtClean="0"/>
              <a:t> - который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9001" y="126999"/>
            <a:ext cx="4693086" cy="6553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690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Новые слова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 fiction – </a:t>
            </a:r>
            <a:r>
              <a:rPr lang="ru-RU" dirty="0" smtClean="0"/>
              <a:t>научная фантастика</a:t>
            </a:r>
            <a:endParaRPr lang="en-US" dirty="0" smtClean="0"/>
          </a:p>
          <a:p>
            <a:r>
              <a:rPr lang="en-US" dirty="0" smtClean="0"/>
              <a:t>Horror – </a:t>
            </a:r>
            <a:r>
              <a:rPr lang="ru-RU" dirty="0" smtClean="0"/>
              <a:t>ужасы</a:t>
            </a:r>
            <a:endParaRPr lang="en-US" dirty="0" smtClean="0"/>
          </a:p>
          <a:p>
            <a:r>
              <a:rPr lang="en-US" dirty="0" smtClean="0"/>
              <a:t>Thriller – </a:t>
            </a:r>
            <a:r>
              <a:rPr lang="ru-RU" dirty="0" smtClean="0"/>
              <a:t>триллер</a:t>
            </a:r>
            <a:endParaRPr lang="en-US" dirty="0" smtClean="0"/>
          </a:p>
          <a:p>
            <a:r>
              <a:rPr lang="en-US" dirty="0" smtClean="0"/>
              <a:t>Cartoon – </a:t>
            </a:r>
            <a:r>
              <a:rPr lang="ru-RU" dirty="0" smtClean="0"/>
              <a:t>мультфильм</a:t>
            </a:r>
            <a:endParaRPr lang="en-US" dirty="0" smtClean="0"/>
          </a:p>
          <a:p>
            <a:r>
              <a:rPr lang="en-US" dirty="0" smtClean="0"/>
              <a:t>Action film - </a:t>
            </a:r>
            <a:r>
              <a:rPr lang="ru-RU" dirty="0" smtClean="0"/>
              <a:t>боевик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38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Времена глагола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Past Simple </a:t>
            </a:r>
            <a:endParaRPr lang="en-US" sz="2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2533" y="1959821"/>
            <a:ext cx="56388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71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Времена глагола</a:t>
            </a:r>
            <a:endParaRPr lang="en-US" i="1" dirty="0">
              <a:solidFill>
                <a:srgbClr val="FF0000"/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3563" y="2183077"/>
            <a:ext cx="6301846" cy="315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89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FF0000"/>
                </a:solidFill>
              </a:rPr>
              <a:t>Времена глагола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Future Simple 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6885" y="447188"/>
            <a:ext cx="5495329" cy="6571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2740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Цитаты">
  <a:themeElements>
    <a:clrScheme name="Цитаты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Цитаты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Цитаты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Цитаты</Template>
  <TotalTime>10</TotalTime>
  <Words>56</Words>
  <Application>Microsoft Office PowerPoint</Application>
  <PresentationFormat>Широкоэкранный</PresentationFormat>
  <Paragraphs>17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Цитаты</vt:lpstr>
      <vt:lpstr>Времена глагола. Соединительные слова </vt:lpstr>
      <vt:lpstr>Соединительные слова </vt:lpstr>
      <vt:lpstr>Новые слова</vt:lpstr>
      <vt:lpstr>Времена глагола</vt:lpstr>
      <vt:lpstr>Времена глагола</vt:lpstr>
      <vt:lpstr>Времена глагола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Времена глагола. Соединительные слова</dc:title>
  <dc:creator>Julia</dc:creator>
  <cp:lastModifiedBy>Julia</cp:lastModifiedBy>
  <cp:revision>2</cp:revision>
  <dcterms:created xsi:type="dcterms:W3CDTF">2020-04-15T08:14:50Z</dcterms:created>
  <dcterms:modified xsi:type="dcterms:W3CDTF">2020-04-15T08:25:42Z</dcterms:modified>
</cp:coreProperties>
</file>