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63" r:id="rId7"/>
    <p:sldId id="262" r:id="rId8"/>
    <p:sldId id="266" r:id="rId9"/>
    <p:sldId id="265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5" autoAdjust="0"/>
    <p:restoredTop sz="94343" autoAdjust="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2485-CAE5-465E-9CEC-6CF9ED0B3501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3B3F-FDC3-4FC3-84F9-3DD75BB02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84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2485-CAE5-465E-9CEC-6CF9ED0B3501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3B3F-FDC3-4FC3-84F9-3DD75BB02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862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2485-CAE5-465E-9CEC-6CF9ED0B3501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3B3F-FDC3-4FC3-84F9-3DD75BB02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82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2485-CAE5-465E-9CEC-6CF9ED0B3501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3B3F-FDC3-4FC3-84F9-3DD75BB02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65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2485-CAE5-465E-9CEC-6CF9ED0B3501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3B3F-FDC3-4FC3-84F9-3DD75BB02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98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2485-CAE5-465E-9CEC-6CF9ED0B3501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3B3F-FDC3-4FC3-84F9-3DD75BB02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18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2485-CAE5-465E-9CEC-6CF9ED0B3501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3B3F-FDC3-4FC3-84F9-3DD75BB02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20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2485-CAE5-465E-9CEC-6CF9ED0B3501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3B3F-FDC3-4FC3-84F9-3DD75BB02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22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2485-CAE5-465E-9CEC-6CF9ED0B3501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3B3F-FDC3-4FC3-84F9-3DD75BB02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05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2485-CAE5-465E-9CEC-6CF9ED0B3501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3B3F-FDC3-4FC3-84F9-3DD75BB02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819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2485-CAE5-465E-9CEC-6CF9ED0B3501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3B3F-FDC3-4FC3-84F9-3DD75BB02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62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62485-CAE5-465E-9CEC-6CF9ED0B3501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53B3F-FDC3-4FC3-84F9-3DD75BB02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20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73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ослинні угруповання</a:t>
            </a:r>
            <a:endParaRPr lang="ru-RU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371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2/21/%D0%A0%D0%9B%D0%9F_%C2%AB%D0%9C%D1%96%D0%B6%D1%80%D1%96%D1%87%D0%B8%D0%BD%D1%81%D1%8C%D0%BA%D0%B8%D0%B9%C2%BB%2C_%D0%BB%D1%83%D0%B3%D0%BE%D0%B2%D1%96_%D1%83%D0%B3%D1%80%D1%83%D0%BF%D0%BE%D0%B2%D0%B0%D0%BD%D0%BD%D1%8F.jpg/1200px-%D0%A0%D0%9B%D0%9F_%C2%AB%D0%9C%D1%96%D0%B6%D1%80%D1%96%D1%87%D0%B8%D0%BD%D1%81%D1%8C%D0%BA%D0%B8%D0%B9%C2%BB%2C_%D0%BB%D1%83%D0%B3%D0%BE%D0%B2%D1%96_%D1%83%D0%B3%D1%80%D1%83%D0%BF%D0%BE%D0%B2%D0%B0%D0%BD%D0%BD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7356"/>
            <a:ext cx="10515600" cy="4749607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 живуть не окремо одна від одної, </a:t>
            </a:r>
            <a:r>
              <a:rPr lang="uk-UA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утворюють </a:t>
            </a: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спільноту</a:t>
            </a:r>
          </a:p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Різні види рослин співіснують, максимально використовуючи ресурси середовища</a:t>
            </a:r>
          </a:p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Рослинні угруповання відрізняються видовим </a:t>
            </a:r>
            <a:r>
              <a:rPr lang="uk-UA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скадом</a:t>
            </a: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структурою, умовами середовища</a:t>
            </a:r>
          </a:p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Штучні угруповання не можуть існувати без втручання людини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715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2/21/%D0%A0%D0%9B%D0%9F_%C2%AB%D0%9C%D1%96%D0%B6%D1%80%D1%96%D1%87%D0%B8%D0%BD%D1%81%D1%8C%D0%BA%D0%B8%D0%B9%C2%BB%2C_%D0%BB%D1%83%D0%B3%D0%BE%D0%B2%D1%96_%D1%83%D0%B3%D1%80%D1%83%D0%BF%D0%BE%D0%B2%D0%B0%D0%BD%D0%BD%D1%8F.jpg/1200px-%D0%A0%D0%9B%D0%9F_%C2%AB%D0%9C%D1%96%D0%B6%D1%80%D1%96%D1%87%D0%B8%D0%BD%D1%81%D1%8C%D0%BA%D0%B8%D0%B9%C2%BB%2C_%D0%BB%D1%83%D0%B3%D0%BE%D0%B2%D1%96_%D1%83%D0%B3%D1%80%D1%83%D0%BF%D0%BE%D0%B2%D0%B0%D0%BD%D0%BD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Рослинне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угруповання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укупність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взаэмопов’язаних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мешкають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однорідній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умовами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ділянці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місцевості</a:t>
            </a:r>
            <a:endParaRPr lang="ru-RU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угруповання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закономірний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просторі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21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2/21/%D0%A0%D0%9B%D0%9F_%C2%AB%D0%9C%D1%96%D0%B6%D1%80%D1%96%D1%87%D0%B8%D0%BD%D1%81%D1%8C%D0%BA%D0%B8%D0%B9%C2%BB%2C_%D0%BB%D1%83%D0%B3%D0%BE%D0%B2%D1%96_%D1%83%D0%B3%D1%80%D1%83%D0%BF%D0%BE%D0%B2%D0%B0%D0%BD%D0%BD%D1%8F.jpg/1200px-%D0%A0%D0%9B%D0%9F_%C2%AB%D0%9C%D1%96%D0%B6%D1%80%D1%96%D1%87%D0%B8%D0%BD%D1%81%D1%8C%D0%BA%D0%B8%D0%B9%C2%BB%2C_%D0%BB%D1%83%D0%B3%D0%BE%D0%B2%D1%96_%D1%83%D0%B3%D1%80%D1%83%D0%BF%D0%BE%D0%B2%D0%B0%D0%BD%D0%BD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рослинних угруповань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537" y="1825624"/>
            <a:ext cx="11463453" cy="4686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Ліси            Степи             Луки               Болота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420" y="3429000"/>
            <a:ext cx="2572214" cy="23954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527" y="3437626"/>
            <a:ext cx="2497874" cy="23954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8635" y="3428998"/>
            <a:ext cx="2854710" cy="23954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9394" y="3428998"/>
            <a:ext cx="2854713" cy="23954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5090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2/21/%D0%A0%D0%9B%D0%9F_%C2%AB%D0%9C%D1%96%D0%B6%D1%80%D1%96%D1%87%D0%B8%D0%BD%D1%81%D1%8C%D0%BA%D0%B8%D0%B9%C2%BB%2C_%D0%BB%D1%83%D0%B3%D0%BE%D0%B2%D1%96_%D1%83%D0%B3%D1%80%D1%83%D0%BF%D0%BE%D0%B2%D0%B0%D0%BD%D0%BD%D1%8F.jpg/1200px-%D0%A0%D0%9B%D0%9F_%C2%AB%D0%9C%D1%96%D0%B6%D1%80%D1%96%D1%87%D0%B8%D0%BD%D1%81%D1%8C%D0%BA%D0%B8%D0%B9%C2%BB%2C_%D0%BB%D1%83%D0%B3%D0%BE%D0%B2%D1%96_%D1%83%D0%B3%D1%80%D1%83%D0%BF%D0%BE%D0%B2%D0%B0%D0%BD%D0%BD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Ліс -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0908"/>
            <a:ext cx="10515600" cy="12298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ослинне угруповання, в якому переважають дерева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785869"/>
            <a:ext cx="4951141" cy="37967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79220" y="3010032"/>
            <a:ext cx="39619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Ярусність </a:t>
            </a:r>
          </a:p>
          <a:p>
            <a:pPr algn="ctr"/>
            <a:r>
              <a:rPr lang="uk-UA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фотосинтезуючих</a:t>
            </a: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пагонів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3845" y="5211014"/>
            <a:ext cx="38927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Ярусність </a:t>
            </a:r>
          </a:p>
          <a:p>
            <a:pPr algn="ctr"/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кореневих систем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746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2/21/%D0%A0%D0%9B%D0%9F_%C2%AB%D0%9C%D1%96%D0%B6%D1%80%D1%96%D1%87%D0%B8%D0%BD%D1%81%D1%8C%D0%BA%D0%B8%D0%B9%C2%BB%2C_%D0%BB%D1%83%D0%B3%D0%BE%D0%B2%D1%96_%D1%83%D0%B3%D1%80%D1%83%D0%BF%D0%BE%D0%B2%D0%B0%D0%BD%D0%BD%D1%8F.jpg/1200px-%D0%A0%D0%9B%D0%9F_%C2%AB%D0%9C%D1%96%D0%B6%D1%80%D1%96%D1%87%D0%B8%D0%BD%D1%81%D1%8C%D0%BA%D0%B8%D0%B9%C2%BB%2C_%D0%BB%D1%83%D0%B3%D0%BE%D0%B2%D1%96_%D1%83%D0%B3%D1%80%D1%83%D0%BF%D0%BE%D0%B2%D0%B0%D0%BD%D0%BD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Степ -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ослинне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ургуповання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переважають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багаторічні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злаки, </a:t>
            </a:r>
            <a:r>
              <a:rPr lang="ru-R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низька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зволоженість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ґрунт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чорнозем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72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23888"/>
            <a:ext cx="12192000" cy="74818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Луки -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6088" y="4460487"/>
            <a:ext cx="7807712" cy="1716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Рослинне угруповання, де переважають трави, висока зволоженість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500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Болото -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Рослинне угруповання, яке існує в умовах надмірної вологи, домінують трави, зустрічаються кущі та дерева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39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Пустеля -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Рослинне угруповання за умов піщаного ґрунту, майже відсутності вологи, домінують трави, рослини не утворюють суцільного покриву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526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2/21/%D0%A0%D0%9B%D0%9F_%C2%AB%D0%9C%D1%96%D0%B6%D1%80%D1%96%D1%87%D0%B8%D0%BD%D1%81%D1%8C%D0%BA%D0%B8%D0%B9%C2%BB%2C_%D0%BB%D1%83%D0%B3%D0%BE%D0%B2%D1%96_%D1%83%D0%B3%D1%80%D1%83%D0%BF%D0%BE%D0%B2%D0%B0%D0%BD%D0%BD%D1%8F.jpg/1200px-%D0%A0%D0%9B%D0%9F_%C2%AB%D0%9C%D1%96%D0%B6%D1%80%D1%96%D1%87%D0%B8%D0%BD%D1%81%D1%8C%D0%BA%D0%B8%D0%B9%C2%BB%2C_%D0%BB%D1%83%D0%B3%D0%BE%D0%B2%D1%96_%D1%83%D0%B3%D1%80%D1%83%D0%BF%D0%BE%D0%B2%D0%B0%D0%BD%D0%BD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Штучн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угруповання – угруповання, створені людиною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154" y="1690688"/>
            <a:ext cx="3825915" cy="2520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093" y="1690689"/>
            <a:ext cx="3455019" cy="25201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1112" y="1690688"/>
            <a:ext cx="3469888" cy="2520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154" y="4549698"/>
            <a:ext cx="3825915" cy="22133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093" y="4519090"/>
            <a:ext cx="3635297" cy="22091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3414" y="4519089"/>
            <a:ext cx="3469888" cy="22720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72431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166</Words>
  <Application>Microsoft Office PowerPoint</Application>
  <PresentationFormat>Широкоэкранный</PresentationFormat>
  <Paragraphs>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Рослинні угруповання</vt:lpstr>
      <vt:lpstr>Рослинне угруповання -</vt:lpstr>
      <vt:lpstr>Приклади рослинних угруповань</vt:lpstr>
      <vt:lpstr>Ліс -</vt:lpstr>
      <vt:lpstr>Степ -</vt:lpstr>
      <vt:lpstr>Луки -</vt:lpstr>
      <vt:lpstr>Болото -</vt:lpstr>
      <vt:lpstr>Пустеля -</vt:lpstr>
      <vt:lpstr>Штучні угруповання – угруповання, створені людиною</vt:lpstr>
      <vt:lpstr>Висновки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Рослинні угруповання</dc:title>
  <dc:creator>Варава</dc:creator>
  <cp:lastModifiedBy>Варава</cp:lastModifiedBy>
  <cp:revision>13</cp:revision>
  <dcterms:created xsi:type="dcterms:W3CDTF">2020-03-24T07:07:03Z</dcterms:created>
  <dcterms:modified xsi:type="dcterms:W3CDTF">2020-03-24T12:45:46Z</dcterms:modified>
</cp:coreProperties>
</file>