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5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4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9906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02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1722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56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96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8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4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8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3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2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2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2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6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7C409-BB1B-41B2-9DFE-9EB51CDC536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F23A1B-4BE7-4CBF-B31B-395EF9FA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Букви та звуки</a:t>
            </a:r>
            <a:endParaRPr lang="en-US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</a:rPr>
              <a:t>Читаємо!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03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i="1" u="sng" dirty="0" smtClean="0"/>
              <a:t>Алфавіт</a:t>
            </a:r>
            <a:endParaRPr lang="en-US" sz="5400" b="1" i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2442" y="2160588"/>
            <a:ext cx="5107153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0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i="1" u="sng" dirty="0" smtClean="0"/>
              <a:t>Букви та звуки</a:t>
            </a:r>
            <a:endParaRPr lang="en-US" sz="48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 широкий звук е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[æ]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 звук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[b] 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 </a:t>
            </a:r>
            <a:r>
              <a:rPr lang="uk-UA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має звук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[k] 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має звук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[d] 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 </a:t>
            </a:r>
            <a:r>
              <a:rPr lang="uk-UA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 вузький звук е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[e].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34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u="sng" dirty="0" smtClean="0"/>
              <a:t>Look! </a:t>
            </a:r>
            <a:r>
              <a:rPr lang="uk-UA" sz="4800" b="1" i="1" u="sng" dirty="0" smtClean="0"/>
              <a:t>Подивись!</a:t>
            </a:r>
            <a:endParaRPr lang="en-US" sz="4800" b="1" i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519" y="2215356"/>
            <a:ext cx="57150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7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i="1" u="sng" dirty="0" smtClean="0">
                <a:solidFill>
                  <a:srgbClr val="FF0000"/>
                </a:solidFill>
              </a:rPr>
              <a:t>Запам'ятай!</a:t>
            </a:r>
            <a:br>
              <a:rPr lang="uk-UA" sz="6000" b="1" i="1" u="sng" dirty="0" smtClean="0">
                <a:solidFill>
                  <a:srgbClr val="FF0000"/>
                </a:solidFill>
              </a:rPr>
            </a:br>
            <a:endParaRPr lang="en-US" sz="6000" b="1" i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i="1" dirty="0" smtClean="0">
                <a:solidFill>
                  <a:srgbClr val="FF0000"/>
                </a:solidFill>
              </a:rPr>
              <a:t>Подвійна о має звук у!</a:t>
            </a:r>
          </a:p>
          <a:p>
            <a:r>
              <a:rPr lang="en-US" dirty="0" smtClean="0"/>
              <a:t>E.g. b</a:t>
            </a:r>
            <a:r>
              <a:rPr lang="en-US" dirty="0" smtClean="0">
                <a:solidFill>
                  <a:srgbClr val="FF0000"/>
                </a:solidFill>
              </a:rPr>
              <a:t>oo</a:t>
            </a:r>
            <a:r>
              <a:rPr lang="en-US" dirty="0" smtClean="0"/>
              <a:t>k</a:t>
            </a:r>
          </a:p>
          <a:p>
            <a:r>
              <a:rPr lang="en-US" dirty="0" smtClean="0"/>
              <a:t>C</a:t>
            </a:r>
            <a:r>
              <a:rPr lang="en-US" dirty="0" smtClean="0">
                <a:solidFill>
                  <a:srgbClr val="FF0000"/>
                </a:solidFill>
              </a:rPr>
              <a:t>oo</a:t>
            </a:r>
            <a:r>
              <a:rPr lang="en-US" dirty="0" smtClean="0"/>
              <a:t>k</a:t>
            </a:r>
          </a:p>
          <a:p>
            <a:r>
              <a:rPr lang="en-US" dirty="0" smtClean="0"/>
              <a:t>L</a:t>
            </a:r>
            <a:r>
              <a:rPr lang="en-US" dirty="0" smtClean="0">
                <a:solidFill>
                  <a:srgbClr val="FF0000"/>
                </a:solidFill>
              </a:rPr>
              <a:t>oo</a:t>
            </a:r>
            <a:r>
              <a:rPr lang="en-US" dirty="0" smtClean="0"/>
              <a:t>k</a:t>
            </a:r>
          </a:p>
          <a:p>
            <a:r>
              <a:rPr lang="en-US" dirty="0" smtClean="0"/>
              <a:t>g</a:t>
            </a:r>
            <a:r>
              <a:rPr lang="en-US" dirty="0" smtClean="0">
                <a:solidFill>
                  <a:srgbClr val="FF0000"/>
                </a:solidFill>
              </a:rPr>
              <a:t>oo</a:t>
            </a:r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0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u="sng" dirty="0" smtClean="0"/>
              <a:t>Read! </a:t>
            </a:r>
            <a:r>
              <a:rPr lang="uk-UA" sz="4800" b="1" i="1" u="sng" dirty="0" smtClean="0"/>
              <a:t>Почитай!</a:t>
            </a:r>
            <a:endParaRPr lang="en-US" sz="48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cat</a:t>
            </a:r>
          </a:p>
          <a:p>
            <a:r>
              <a:rPr lang="en-US" dirty="0" smtClean="0"/>
              <a:t>A dog </a:t>
            </a:r>
          </a:p>
          <a:p>
            <a:r>
              <a:rPr lang="en-US" dirty="0" smtClean="0"/>
              <a:t>A bed</a:t>
            </a:r>
          </a:p>
          <a:p>
            <a:r>
              <a:rPr lang="en-US" dirty="0" smtClean="0"/>
              <a:t>Bad</a:t>
            </a:r>
          </a:p>
          <a:p>
            <a:r>
              <a:rPr lang="en-US" dirty="0" smtClean="0"/>
              <a:t>Dan</a:t>
            </a:r>
          </a:p>
          <a:p>
            <a:r>
              <a:rPr lang="en-US" dirty="0" smtClean="0"/>
              <a:t>Ben</a:t>
            </a:r>
          </a:p>
          <a:p>
            <a:r>
              <a:rPr lang="en-US" dirty="0" smtClean="0"/>
              <a:t>Not</a:t>
            </a:r>
          </a:p>
          <a:p>
            <a:r>
              <a:rPr lang="en-US" dirty="0" smtClean="0"/>
              <a:t>Ann</a:t>
            </a:r>
          </a:p>
          <a:p>
            <a:r>
              <a:rPr lang="en-US" dirty="0" smtClean="0"/>
              <a:t>Book</a:t>
            </a:r>
          </a:p>
          <a:p>
            <a:r>
              <a:rPr lang="en-US" dirty="0" smtClean="0"/>
              <a:t>Cook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4406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18</TotalTime>
  <Words>91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Букви та звуки</vt:lpstr>
      <vt:lpstr>Алфавіт</vt:lpstr>
      <vt:lpstr>Букви та звуки</vt:lpstr>
      <vt:lpstr>Look! Подивись!</vt:lpstr>
      <vt:lpstr>Запам'ятай! </vt:lpstr>
      <vt:lpstr>Read! Почитай!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Букви та звуки</dc:title>
  <dc:creator>Julia</dc:creator>
  <cp:lastModifiedBy>Julia</cp:lastModifiedBy>
  <cp:revision>2</cp:revision>
  <dcterms:created xsi:type="dcterms:W3CDTF">2020-04-21T07:13:06Z</dcterms:created>
  <dcterms:modified xsi:type="dcterms:W3CDTF">2020-04-21T07:31:12Z</dcterms:modified>
</cp:coreProperties>
</file>