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58" r:id="rId5"/>
    <p:sldId id="257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2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3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7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8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1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4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1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99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0A66C-EFE7-4903-8AA9-66994AA19CFB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22A6-37BC-4B98-973F-74EA75839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6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Давайте пригадаємо!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0748"/>
            <a:ext cx="7596336" cy="569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74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59761" cy="619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20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25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59761" cy="619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207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83765" cy="621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4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Пограємо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3" y="1600200"/>
            <a:ext cx="741649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1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Молодці! Тепер можна і відпочити</a:t>
            </a: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69919"/>
            <a:ext cx="6561836" cy="464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617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Давайте пригадаємо!</vt:lpstr>
      <vt:lpstr>Презентация PowerPoint</vt:lpstr>
      <vt:lpstr>Презентация PowerPoint</vt:lpstr>
      <vt:lpstr>Презентация PowerPoint</vt:lpstr>
      <vt:lpstr>Презентация PowerPoint</vt:lpstr>
      <vt:lpstr>Пограємо</vt:lpstr>
      <vt:lpstr>Молодці! Тепер можна і відпочити!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пригадаємо!</dc:title>
  <dc:creator>Светлана</dc:creator>
  <cp:lastModifiedBy>Светлана</cp:lastModifiedBy>
  <cp:revision>2</cp:revision>
  <dcterms:created xsi:type="dcterms:W3CDTF">2020-05-12T17:09:30Z</dcterms:created>
  <dcterms:modified xsi:type="dcterms:W3CDTF">2020-05-12T17:20:20Z</dcterms:modified>
</cp:coreProperties>
</file>