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5" r:id="rId3"/>
    <p:sldId id="258" r:id="rId4"/>
    <p:sldId id="267" r:id="rId5"/>
    <p:sldId id="259" r:id="rId6"/>
    <p:sldId id="257" r:id="rId7"/>
    <p:sldId id="286" r:id="rId8"/>
    <p:sldId id="287" r:id="rId9"/>
    <p:sldId id="288" r:id="rId10"/>
    <p:sldId id="289" r:id="rId11"/>
    <p:sldId id="268" r:id="rId12"/>
    <p:sldId id="269" r:id="rId13"/>
    <p:sldId id="270" r:id="rId14"/>
    <p:sldId id="260" r:id="rId15"/>
    <p:sldId id="261" r:id="rId16"/>
    <p:sldId id="262" r:id="rId17"/>
    <p:sldId id="263" r:id="rId18"/>
    <p:sldId id="292" r:id="rId19"/>
    <p:sldId id="291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00"/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28" autoAdjust="0"/>
  </p:normalViewPr>
  <p:slideViewPr>
    <p:cSldViewPr>
      <p:cViewPr>
        <p:scale>
          <a:sx n="77" d="100"/>
          <a:sy n="77" d="100"/>
        </p:scale>
        <p:origin x="-11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nevseoboi.com.ua/uploads/posts/2010-01/thumbs/1264692534_slgg_2015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hyperlink" Target="http://nevseoboi.com.ua/uploads/posts/2010-01/thumbs/1264692534_slgg_201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oipkro.kostroma.ru/Galich/school3/eu/so/DocLib/_w/1September_jp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ua/yandsearch?source=wiz&amp;fp=0&amp;img_url=http://www.ebftour.ru/images/load/Image/4(108).jpg&amp;text=%D1%94%D0%B2%D0%B3%D0%B5%D0%BD%20%D0%B3%D1%83%D1%86%D0%B0%D0%BB%D0%BE%20%D0%BB%D0%BE%D1%81%D1%8C%20%D0%BC%D0%B0%D0%BB%D1%8E%D0%BD%D0%BE%D0%BA&amp;noreask=1&amp;pos=6&amp;lr=148&amp;rpt=simage&amp;nojs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nevseoboi.com.ua/uploads/posts/2010-01/thumbs/1264692534_slgg_201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oipkro.kostroma.ru/Galich/school3/eu/so/DocLib/_w/1September_jp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oipkro.kostroma.ru/Galich/school3/eu/so/DocLib/_w/1September_jpg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oipkro.kostroma.ru/Galich/school3/eu/so/DocLib/_w/1September_jp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nevseoboi.com.ua/uploads/posts/2010-01/thumbs/1264692534_slgg_2015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nevseoboi.com.ua/uploads/posts/2010-01/thumbs/1264692534_slgg_201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nevseoboi.com.ua/uploads/posts/2010-01/thumbs/1264692534_slgg_2015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oipkro.kostroma.ru/Galich/school3/eu/so/DocLib/_w/1September_jpg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nevseoboi.com.ua/uploads/posts/2010-01/thumbs/1264692534_slgg_201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school.xvatit.com/images/3/35/561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nevseoboi.com.ua/uploads/posts/2010-01/thumbs/1264692534_slgg_201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nevseoboi.com.ua/uploads/posts/2010-01/thumbs/1264692534_slgg_201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nevseoboi.com.ua/uploads/posts/2010-01/thumbs/1264692534_slgg_201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hyperlink" Target="http://nevseoboi.com.ua/uploads/posts/2010-01/thumbs/1264692534_slgg_201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evseoboi.com.ua/uploads/posts/2010-01/thumbs/1264692534_slgg_20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3643338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rgbClr val="000099"/>
                </a:solidFill>
              </a:rPr>
              <a:t>Євген Гуцало. Відображення вічного протистояння добра і зла в оповіданні «Лось»</a:t>
            </a:r>
            <a:r>
              <a:rPr lang="ru-RU" sz="5400" b="1" dirty="0" smtClean="0">
                <a:solidFill>
                  <a:srgbClr val="000099"/>
                </a:solidFill>
              </a:rPr>
              <a:t/>
            </a:r>
            <a:br>
              <a:rPr lang="ru-RU" sz="5400" b="1" dirty="0" smtClean="0">
                <a:solidFill>
                  <a:srgbClr val="000099"/>
                </a:solidFill>
              </a:rPr>
            </a:b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evseoboi.com.ua/uploads/posts/2010-01/thumbs/1264692534_slgg_20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7" name="Picture 1" descr="C:\Users\User\Desktop\Downloads\00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2594290" cy="3572172"/>
          </a:xfrm>
          <a:prstGeom prst="rect">
            <a:avLst/>
          </a:prstGeom>
          <a:noFill/>
        </p:spPr>
      </p:pic>
      <p:pic>
        <p:nvPicPr>
          <p:cNvPr id="19459" name="Picture 3" descr="C:\Users\User\Desktop\Downloads\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857496"/>
            <a:ext cx="2928958" cy="3643338"/>
          </a:xfrm>
          <a:prstGeom prst="rect">
            <a:avLst/>
          </a:prstGeom>
          <a:noFill/>
        </p:spPr>
      </p:pic>
      <p:pic>
        <p:nvPicPr>
          <p:cNvPr id="19460" name="Picture 4" descr="C:\Users\User\Desktop\Downloads\parad-planet_4564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14290"/>
            <a:ext cx="2569920" cy="3758508"/>
          </a:xfrm>
          <a:prstGeom prst="rect">
            <a:avLst/>
          </a:prstGeom>
          <a:noFill/>
        </p:spPr>
      </p:pic>
      <p:pic>
        <p:nvPicPr>
          <p:cNvPr id="19461" name="Picture 5" descr="C:\Users\User\Desktop\Downloads\images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2857496"/>
            <a:ext cx="2782478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koipkro.kostroma.ru/Galich/school3/eu/so/DocLib/_w/1September_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50" y="285750"/>
            <a:ext cx="8286750" cy="584041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sz="4400" b="1" i="1" dirty="0" smtClean="0">
                <a:solidFill>
                  <a:srgbClr val="009900"/>
                </a:solidFill>
              </a:rPr>
              <a:t>Сторінка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4400" b="1" i="1" dirty="0" err="1" smtClean="0">
                <a:solidFill>
                  <a:srgbClr val="009900"/>
                </a:solidFill>
              </a:rPr>
              <a:t>“Світ</a:t>
            </a:r>
            <a:r>
              <a:rPr lang="uk-UA" sz="4400" b="1" i="1" dirty="0" smtClean="0">
                <a:solidFill>
                  <a:srgbClr val="009900"/>
                </a:solidFill>
              </a:rPr>
              <a:t> навколо </a:t>
            </a:r>
            <a:r>
              <a:rPr lang="uk-UA" sz="4400" b="1" i="1" dirty="0" err="1" smtClean="0">
                <a:solidFill>
                  <a:srgbClr val="009900"/>
                </a:solidFill>
              </a:rPr>
              <a:t>нас”</a:t>
            </a:r>
            <a:endParaRPr lang="ru-RU" sz="4400" b="1" i="1" dirty="0">
              <a:solidFill>
                <a:srgbClr val="009900"/>
              </a:solidFill>
            </a:endParaRPr>
          </a:p>
        </p:txBody>
      </p:sp>
      <p:pic>
        <p:nvPicPr>
          <p:cNvPr id="5" name="Рисунок 4" descr="http://im4-tub-ua.yandex.net/i?id=44384041-27-72&amp;n=21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2000240"/>
            <a:ext cx="507209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29058" y="1643050"/>
            <a:ext cx="357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"/>
            <a:ext cx="3357586" cy="1428736"/>
          </a:xfrm>
        </p:spPr>
        <p:txBody>
          <a:bodyPr>
            <a:normAutofit/>
            <a:scene3d>
              <a:camera prst="isometricOffAxis1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7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Лось</a:t>
            </a:r>
            <a:endParaRPr lang="ru-RU" sz="72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4572032" cy="528641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 prstMaterial="matte">
              <a:bevelT w="25400" h="25400" prst="slope"/>
            </a:sp3d>
          </a:bodyPr>
          <a:lstStyle/>
          <a:p>
            <a:pPr algn="l"/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cs typeface="Aharoni" pitchFamily="2" charset="-79"/>
              </a:rPr>
              <a:t> 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cs typeface="Aharoni" pitchFamily="2" charset="-79"/>
            </a:endParaRPr>
          </a:p>
        </p:txBody>
      </p:sp>
      <p:pic>
        <p:nvPicPr>
          <p:cNvPr id="16386" name="Picture 2" descr="Wading mo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000108"/>
            <a:ext cx="4572327" cy="5896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388" name="Picture 4" descr="Ареал лосі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14290"/>
            <a:ext cx="3233131" cy="1500174"/>
          </a:xfrm>
          <a:prstGeom prst="cube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1428736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/>
              <a:t>Лось — рід ссавців, найбільший представник родини оленевих. Довжина тіла самця до 3 м, висота в загривку до 2,3 м, довжина хвоста 12—13 см; маса 360—600 кг, самки дрібніші за самців. </a:t>
            </a:r>
            <a:endParaRPr lang="ru-RU" sz="3200" dirty="0"/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eg;base64,/9j/4AAQSkZJRgABAQAAAQABAAD/2wCEAAkGBxQTEhUUExQVFhUXGRsYGBgYGB8eHxscHyAeHyAcGCEcHCgiHB0lHB8ZITEhJSkrLi4uGCAzODMsNygtLisBCgoKDg0OGxAQGywkHyQtLDQ0LCwvLCwvLCwvLCw0NCwsLCwsLCwsLCw0LCwsLCwsLCwsLCwsLCwsLCwsLCwsLP/AABEIALkBEAMBIgACEQEDEQH/xAAbAAACAwEBAQAAAAAAAAAAAAAEBQIDBgcBAP/EAEMQAAIBAgQEBAMFBwMCBAcAAAECEQMhAAQSMQVBUWETInGBBjKRQqGxwfAUIzNS0eHxYnKSBzQVJILCFiVDRFNUc//EABgBAAMBAQAAAAAAAAAAAAAAAAECAwAE/8QAJxEAAgICAwABBAEFAAAAAAAAAAECESExAxJBURMiMnFhBEKBkaH/2gAMAwEAAhEDEQA/APeGvVatRCD5Z0wQpkhjcne826GOmPayOzGxnUQQes3EbkdsWZPiop1NRXxNI0yB5RMC8x1P/EHFz0qlRmqIBZplZe5Ji4Xraccfa1gaqeQQ0TISSWBus7XJv16iN5xsuDcONBFJ0h6myMYM8zewAidsZ3I03SodaExIIMgz2jSwMxseWGuTUkrUJLXKuNVxNxBgsVuRBMmTjRlFs0lKqCMi8VayinaooKkGPMNzBuBJFhO/vhDxRQjwG1JOnUJJBuSTa8G0xy54dZjLuHQNTLAAaWDSReTOrc7dwLTbCniktU0gagDedJJs08+ga46emKyVkouvSVBELyzEx5pIBHYxIn9HDDIV9WUUU3C1nYtYSSGaNLSDAgD6euF2YoKAi0S5ep86oB50kMdJEkeUHb3xpqbrTojw0VSXUlAwB7AAn023xLjjWnZXknYJnuJa1pmoWVlD6lSxBEjUNIm8bd8V5LMUKLKNLDWquoJbdiVJvPmK6LdvfAtXMhqzwGLu6LBQrpeZg6vl2M+s494vQqGoahA0LWVbLCr5QAdU/wA0A9zjoSOdhPHcqDSKLYp5102IiILSBIuQSO+MoMg2aJZCgAABBJBHlEz6GfpjTZxmBLEF1ZANVmF50mSZ0ltX44z+XyM1KzF4pg2OrSpaw8+1t55YIA/4Uypp1HLfJoLkKTfTymYHmKHY74I4/mWpU6bGDWDsG0j5VCwIMW3n64WcP4mjalE6SSljI0apn6KPrhv8QZZH8NyXKVDqCrNhaNSxck6R0v2uH/Bv2A/BXitnA1UtDAkyt5AtsD2x0ZqwvE26qfwiemMtw3M//MKShD8hmGJCyp3B2aNI5WjrjX5iAfKFBY/WOvthJbHjovUyMAcWUaLsRDC+0SItG+CKTbLtEz2iMZ/4xzSaFUMFqloW/Lcn/b5RhEsjt2jH52itbMBVIbTeoy2JIt9oXI2O+5xp/h/JhSzNqIqOukNGwXVy5WG3QYyHD8p49ZEY6TqDMwgWkSZHOQfeO+NzxrPjLLTAEkWprF2YiN5nnG2KtkaHIIa+0RP+n/O+LqYnflgbg+W8OkPEMu0tUY83O/sLKOwGCmW4MWxMrQt4qoLUtRKkEkQ0X7gHzDtgmplgzMORDD6/ngfi9UKVJAIBiLTMciSOWD6NQFQRewM8tr/4wfAeiqjWCBkq3ZrSefbuQPScDVEZGKkKoO0Hnz588Nc5TV2AZZWAZ7zaP1ywDn1Vqyo0AqPMd53j27cvbCSSexotoX52BSLjZSDv8sES287TgvK1A2XtclDFt42254v4iVamyqJGk2FhFhyHrimopAJgkCZAsI9RzmTgd11M4S7DDJ0ldA3zB1Jk9DbnjPIw8VFOnUX1rpJHmkzv6/fh/wAOrhUUTZEH3C/S4wnqAGpTciYK6Y5XE7wb8xzw8Jp6FlB1kp4jVdJuTqIEEXkjVysBKvPp6YbcJzNXw11KJgAna/P16YTcdrF38glCCrAGP9sdYJYRvc4PyWcKp++WYnSOx309DvjVgHpnqNF1qa2uS4YaZuNUkX62GNP8U1tWTqOIGkNv3BHtOMxlM4rZtUJiCCp5G0kbX2gjbGp+LKJXh+Y03PhN7d/QYpJ5QsE6ZzbK0iJhS0aWY6dpESbWHIDsBhvmOInw0EBbg/IRqAsSTF7jFNarSFUNOlJ16NCggzIgfaF+ZMR6YYcRzVOrTJC+bS0sehkiOnmjaN8RjxK7TKy5XVNHlbNB9mUk+aQd/wDJ97jEqbkgCFm5mSF57iJJHTa2K+H8OFNKdVKyLfnswvGoaufba0zth3R4fRe5BBupEbE8xG33i+MuJRdh+raoUZjP1NXmJ1oLz6AggCBdZ3nCpNXisQApKqwY8pYmRE8/ww+zKU6dZSbpZZJJIUWg2uu9++K806VM2mgHQUUeYkAXaRM7TGBdrDDWcoTZSkv7XSRXaSoDRYamPrtt9dsbvNKqsi3LBlJJMWUGIvabd7CT0xvDstTKtUiWqVGAJawUGF8oGonng5EcMIeq7CBqBGxixUiZjqeYNsaMur6gkrVn3EqbLmldGYAXvLSYb7TAn5ZvPXDTOBlyNV6ZDVGQklbG51MQNxFyDNoFuWFGXy616+ioXq6CQZeYgEx03nbqOuNrlihTRoAp6YJtG0REnlOLXZOqMjxmrqoFqVTSxQHRGkQLiAVBG3z2kueVhl61QVMswBADOqgRBJJklpPqL4275Om2TUMq6whpFtNw9OVNzEElcZLJZSn40n51YEK8RGmZkACf1fDJitFHBeEeDmKYIIs9iNyAD6TBtvcY175xw/lWARYnZLmBFhJ23AmMV5qsP3clQwBLSJiLNBHtt0HfH2b4orNCM4JIAVQPMIsfN8qyN+/cYwHkb/CmQUM1RixqgFXLEHzE3iLbAAdAMPM5VCgExY7k4zXD86z2pM3lHnJC+1wIn2m+CvF/mEg3BfzRt1sMSk/uKpXE8+IOMGiutASgjWVgxcQBJi5gdpxzjP8AGHkO6iPLpW/lC2tO8jV/yxq/jXioqMtJf4QKtUIE35ARyi/0wqyHA6ebpZg0gwVBpRm51JmOdo9I1Yp4Itn3wiiMWAhwh1T/AKRcH2m47Y0XDqYzlcZip/DUsKCnmFsXPcn8Mc1+HuJNlqtQGRKVEI2vpI/HHSfgPM68tR0t8qaYsYM3I6TGFbGcf+muqMigAkCbYroVJn/T5Y9Dc/TAebEkHeLRsJNgT6YhlAiPUlrqQT3kD77DC4oLsh8R5inSpgvHzi3qCP0cF5KsoyytBZQgkKJMbExz5/TCn4pztI02LlSNSeWJLQQdK9TEj3xP4czuk+FU006hltJERyCqdiALW5z1xnoyWbK+J53Qi1aZGlBqI31Kp26Gxb3jA+cqqK9ByRFUgAHuCVmPb64VccVlq1aKkeGfMR01XIF7Am8d8LWzTxSQ3Sm6t3IB29ACcCr2MlWjaZvUHVJjWHZwNwAJmY6xgXijtSy1aofs09QM/atY+s9OWI5Li61c0HI/dtFFSeZJLdeoA9xhD8cZoLlhTHzVHFPnMAzI+g/5YT6UR1yOx6cyvhUypkmBePfa+LqWcVqxdYEASsmyz09jGEWTRkABEmNrW6T2vy6YLAYMXhJaEM2MevPt074TjtSNyU44J8RzCk1GWFUsF2Mk856E+2GVKhrpl2BK+UAT3HT6ThXRoskEsB5tmIIJOxJNzyw0zFZlpIrtZvLY3sLkj756xjpu1g56aeQDhXD01wlvmDEXIE2BEHe98OviZ/8AyOa03/cVbnspBxR8O1AtNn0wCQJG5uSSfrij4m4sKmVrrpBBRwyk3I0kCPfCzkk8jwi2rMvUyVRluVWS2mPlYLIBAi4MH05xhflwXpu2mxG6yFEczB3MnbDr4hqA5emqv5kKhTEMIBsI5GTe8xih1dMguk/aCmwAhQSed4M7i+o4ZJCNsuy3DxUU+GAWGwJvF/l8s9tJiIODuA516iiTApid4ItYD+YWF/vwvyWaWnTDPdkA+UmGmCSOVhIPOSfXHmSzlLw6kkqwgqBuNgWB5SJ7HnjNJuwpuhxo8VammFJNlYnaxkHcjf64x/F86usaZJamEIMMZLX0j0uOk4a0+MsGWAD4UwwI8/PneJEbWjngDhS+LmDmKmjyoWBNhMKByMkT92F6qOUN2csMGzNR0rU1pQomVaRMcpW8evPG7z+bJKL+7OoEG32uXpz+pxg6vF1pZj9panKK6KVEStrGLbxv3HXBXBOLtmM01QFkQaCEjc6hIG4F9TexwyFa9C1zYpFkBAYag8AkmWBAFhJIm89MaX4a4utWKakapI0ssWHU3k6cYbiVJv2h51NqZjZoIBJ+a28DbFfC3KOHQkBXHytDe3Ww9MZt2CvTo2TpyczROkDxX5bB1VyRbu2Of8S4axBKyKasACBvIHPp+t8aXIcXdqtY2Bemr3BiRqQn/SY04XtFQvTUxTDraZkagLCLgTPuL8sMgN5GnAqOtaKOVZlaouuJBETJPX84wBnGdqlR00BqdRaJckzINwCIGnkffB3EOJJSp5dqrMUFVv8A6enyww0xAEc9r4w3Ds+FYu9x82/MkE7+9++NZmjqXwayFaoCkNqhyQbsB36CPvxDi6FrahGxiOoiwmZNgAJwR8I59alCUBnUZkkgTtvuYj/GIZxhTNWoYDwSp2gT1IsMBK2FulgyeSZf2k1qpg7afNYQApHLl9+NceGLTyyopKtUcNqQxLMZG29vXbGf+G+HCtU8yqyFYLSZhhB7E/1nGw45qSlNMCaZVgItY7D2xnujLTZzP4w+Fqj6cxRXUzKNaruxG7AdbbDfEv8ApjxlE10ahCk+amzbTsVPTkfY42KVz4aVF8umWZgLESZWDfAnxR8EJVbxssRTri4H2XtsehI5/XrgSHg/B5SodDOoD0k7ntfCf4k4jTy1IVmM1DICf/kO1+wMmcYbIfGDZclWLoymGSJEg3Ak2vNjt1wsbiB4lnF8Z9FPYxsibwvcn8e2Fqh+tvI+4DRqVyc5XaApiiALah0HIC3qfTGzrZIV3ZVZTVXzAyfKT994jGZ/aSFFFlBoqYS5EBdtPfGq4JWSrU8RVAcKQ4ESSCImN9/aMF6Et9hSMifmMkkwZN/fuDP0xGrkQASfoMNOLE038RRKuSaiiZkfbUHtv+pjmaIdQytKmIjCXZVIyGez4o5doJDrWpukHoZM/ScVpRfPZuik+VZeSPs7ljtv5Vws+OiFKJMmSx/L88aD4aSpl8vUfSfEdQDIuF0SvOwi/vhkLLCsY8KzANSLk6VCtB2km/4+2CuLFVzS01SS4XzgWB1wPSSML+BkpSV4s7eU9lIJEddUR1nBfxPmWim6rpqaQPKZ+VlYSfTphlFYJOTyTzC6vDC+bVUhfUBzJnkCPuxVmBNFkKupdRTDEzLkAkSLXUD0vviXDqdQmkZWWeoygC0+ePRZK/3w041l/BywPlLiodJOwJ1SQBHLDVWBbbI8ByzfsKi5A7TIWB+R9cZfjpIp1OXkY3/2nYcv742vAEejRTXBpsJMb0yTf1Xb0ws4/kFOXzJAUhlZg5EmIMxHKBNumIT4+0rReE6VMQ8ROoQVVSIDJBBWSFn0upmJ5d8D8W44xBBGkg7QYvcn3JJvyUYY/EQ1B6lUhWNQUzyXyATJFzvHK5xl+ICmKhCatGrShkSQCPMBckXNt9umKpUiTds9p1iyslSPIJ9bkwO/fBPDqIZb3HmaxmYtpNgeYMTfCNsxuep59P8AM4efCitUbwUGoGbzECPQxcchecZbM9DerUREbxQQ4lhIjl+YthJla5K1XgAIGYm+5IUAgHYz92HXHsuQKgKksFOzyIUkllU3UQAe0jrjM0AYRFMio90B3C2Ab1N/0MFxtgTpC/M5iFemVGmqALfZIIbUN+gGL+EJT01KqltYsgBvPWR3/Lrh/wAO4ItZNDUvOQSI3MBja+1onCngORTwmYgdQqySWAJkSNJAiY7YNZDf2jfN52WaqDAYNefmvBgTJvNp54EfKaGRXbTAFyNQGq4iIb8cKhU1JItaJiPrHPDvNZhWoakDAaUQ+UadQnmNpies4GxHaCeJ5Xw/CCGQ1IqSB9phMXv9jbrOB8xk38UeGdRdV0kGLlUIm0C8X7YjxbjVOKB1aijLqtEAADywNu3bAv8A8VIKh/dlkOmJImBy2Np5Tf3w1Bsb/GBJylJSrC5Zg0fNZTsO554Q5bJh6WmG1EM23QWAM3vHLbBOd4ll2pqqawepJ8sm4USRG0emHC8aoeBUVK9MVAreHNMiLGNJ0+Uk/gMajWab4HKjhlLcalJ2O/6GKfilGfLhyWGsrTfss3P3HFvCPiDKChTorWpwoRPOwHK5IPK3Prgbj/EMvUNOlUr0dIl7OCJsBMHe7YCsZhnAsh+zNGo6CZWCYNuckxvsPvxd8TcW8FRLKNZtIJgi49cZXiXxkmWVaOXKVSB899IIiIvew2m3U4w3E+PVK7l6tTUx5k29AOQ7DG6mOiZn4xolNKo0gyGsIPUDp2w34R8dZYqRULIepBI6ctscZzGc2AOPUzBPM4PVM2jW/HNbI1Xd6epqjGdYEKbbkMJn0icYTLL5jpMdI54ur1RsTgbN5sD5eRxuo8WzU8GzlR10ltCgzLE79o398MspTzCtNOosncA6Z+mOfDNNr1XgxjT5TOlQpnCOFaGb+TVa83U8gcKRclibdovfA54Vmf8A9uBEzpMDtvvgHK/EJkTBj8OmG54m1Rf3ZUnkD1/p/TE3BrKCuS8AuT+A6j10OYrDSSeRkxc+m3PfGw4llzRLazrWVaY3URCtY8hFvuxaykEEDVCgkn/UIInmJnHucrCrUVA3yUySh2J2BNibcxjQf3UxeTMbA18GuNNAwgUhUiysLlp5GIA7rzwn+KqzHR4iFWCwysNzaWTry+mF2TKl2ClkJO9MmZtccvNfDXiiVLNWZqvhkwf9pKsT5bGw+7FYkXQXWapSyuXamxEsEWLxOq/e33xgvP5lq2XC+VvDBNpkASskDmY9IOBK2VfwKT00AVDqMGZWDp1Drddvwwqy1J2pqEVSVqaRYgtLKYYzvJAuBzwyAdP4av7mlAjyLb1An78Z3jetMvXEk09NU7fIBrAE7aT93pjUVMwqwGIHL+2Mxx3iKPkc8A4YClVUGf5gwG3cxifVsraTQDxbKtTypFVEOlHt8zGoxUaiTE7kdgB7YPiwYPPkUwCo0xIMWudyDM+mNT8VcXIpUqKqAwAOlrkCCL/X1lTjE8QZlIcVV1S1kJJEWmSNiNh22wc0LiwPMM0gGOTWNr39BbGn+Dc74VRWOn5WZQQYAWd4F58wvt9MZTMV2qVIaAQOQ+Y73jqeffDwZxhWYhzIATVGokW1ev2j3jvgxusmlXg54zmDVJ0qgsxOhtgWvNhaIAHvzwg+GaobMAMSsQotuSedxAJi/wCGD+IlaY1L4gBVzDiJEkC23y6Z7jCrh9Q0gpWULeadiCbATv8AT6YKB4b7N540M1QLFAC5QsxtDAj6LJPIfXCjhXC0y5zSam8rOqnUIIB8pNiBbnFpxVlmFZ6dSsqlFENqYmY3LQCbmN8B8M46wq1V8OGZnYBLaQxMaREgSQfSMH03lAT0psXTSm+nY2PmHWfvvhfxL4jp01dKKgloBqERA56QDGqbaunScBfGfFaiCGBBqgGf9Itb3kX74xVKsWxoxHStDatxO8ziynmzvOElRTF98EZKraDioaG9PO3ib998XCuTgSgRi8HtjCBS1jiFTMHlviipWHKPw+uJqVEnc/h6XxqMXvSqaSSrQIkgWE9TtilXtEYGrZ0xpBaN4m09YxHL1ptjUFr4J5+tAHbFjZ4BbHfA2aMif174Vir9k8vwxqClYZXzRnFFSrOKwcfVQOWAMNcv+8AAMHF1aoygDphFl8wVODqGcJYX3wtBHtGsqoGY2OC8jxZR8kjC9FOpAQGSeW3vhjnMovhyqgA3tgCUdg+C+MivRHlGy0muPmANwNyCL4I+J3FHSUQs7kIIgEXmxIttt3GMl/0hUlK6XIVleAYuZH6GH2cz9X9qpK7AgSyjQQYuL9T5e2+JXUqNJYEeYy5Sp4qQTo1xBIXVN4A2E7HYg4M4tmXI8oVgU1MGsCB8wA5kmRuflOKuN0A1MvBJFTSTdWhr7RtqMe46YIzcFqikr+7FLzRtpmdM7H15k4ol4QfyCZrPVqdJKqsoTw6a+Vifm3BE9ibXjrGCuG8WRqpd08LzajCwtzBM+gEnmcKfjGkKaUE0hAxEwRJ0rALRF/MZ9cWIT4BRySmifEB1EGQIj7O5EGNicb0Z6N1nc8jIBqpOKh0kO4AA6iTJ2GMfxqvSpZXOprpzUG1NtbxFh0C2tN74F+Ivh2nTOvL/ALxdIcANYRJOkTcQJmbYTStVavn0TRZgOTEaiBawO9+/LBiZrNjLj3EAzUzCM9MjU6ENrgEtfZrkbj7PPGUzbEtLc/MSRcwQTf1k4OTiQ8NbIWWQNrTFjeCst+XLAWaqsyIrRAX93aLMZuYlr9e+FbHUSfClTWtUAMfM2m4iCYF+sfTDXgObFKqGqLqUkl7eZCQygg8180xzjAnBVARix3tM9ZGrlEXted+WNBw7hyjL+PVMgyYDCQPlEgsIuZtyJwU7BJUIKg/aKiImrzWJMmwuzEegJMY0FLhqKBrpwygtOoMtSdhfoTv0GM3kR+91BmUiAsc+skm3LacNc9mHYspeIMGTZRYD8ZMfljaVgrNIgKMmAyIGMBhsQAZ+sT9OmJ0lenmEJW7rAiBqAsOcAbSCJtiHBqLVRTpQseI2qIjTG8++HnGMvOipcsImDICkFiDzJADExG+AE5X/ANSqbrmQG/kUi0b9P7WxkstVjG1/6pVFarSZX1+SJiOci0CNyY74wmqMURSOg7xueB1zEExikP1x8EJvb64IQ2hnomfbDbhedIYv5AALlxIHoJux5YzuPQ3KTGM8qgxdO0aPMZ8VtTgAaDBsASDNzHSMeUKhcxfrbfafwwFwSso1ozAao02O/aAe36nDNwlMh5IYeYBdtO3Mctt+Ywt1gL+7IPxCloMwRNr9ecW7jEFGkW/XbFXEc6sJGoki5Y30D5RawmJPPbFNWrzGx54ZMVouqV/KOuF1VpOJuLWM4GOCzJF1BsTapihTiS3IGAE9O84tpNfFtWhi3h/D3qtppqWPYbdzjGHPA8hmKgatSGooRqXmw7Dn+OH1HI1o0FSJ8wRiNQBPTlecaD4C4f4NJww84GskchAEA/XbB702qVAZlgxuBJ0gGO82/HHJLldsKVjL4G4U+TWpVePMg0kGwvJkmBNsQ4nUU5haiGoflMmYgtfnMRteMa3K12XL0VAWGCoNzt1B6wefO2MlnKr+O1RVBKxysDGwBPKfvxlnIs/gZ6i+YCl2CmHKwPMFiwtMWH1xj6Gc1+PI1NUOs9N5vPv6Y2ueqaKgcLZEB1M0EXEwOu3rOElTIqjZhQQFMEEiTpIBMRe07+uOg5xV8aqoeigLMIezbiSsRaYmYwxdimUYMSAwUBhFtUb9AP7YX/F6qa6KvJSelyV25kc/fDr4tXRl0CMFYsFJPMBSPfeMbQdmFqMUOmQGWx8sQfzGC8wp/Zk8s6hWnSJ+UmPfzH0xHikOgfUPKAhMc4swA3mCJP8ALgyhVZckKhJkU660xFm1WO+1pMjnhY7CzOKhiREkyIG/9MTZSTrY7Rsb2EW2wRnKqg6VBVlnblcCfU4hUW5NhqIIHUSBbELOmg3KaikA/MZsYNgdrR/W2G/7K1MI06ppyp6RtPfnIJ+7CShmHB3MbDuD09sbLj2aDZagfLqNlIt5QNLSSBJJBO0WHW7QQs2hDT4WuhQGHiG8f6R3j1tzwH4AetUpi6g7ExsJMb9/rgjNMqaAB52MggyCBaxn9Rj0VQmZWowGlqbIUUkX0EAn6j6HDt+AcfRhwFvCCkQToc2Njqi/e0Ww94MwLoNUhA5814gBQGgRHmb/AI74z+TqqtTzMC0KCQbDzC297QZwZkn0iswYkOSstAsSeZMHle39Iud7KdFExn/VDJL4FKt4qu7u3lUABQRNgDYdu+OYgY6J8bZQfswKsWhhII9drm0EdJnbHODjo4vx2KzzH2PcfMpG+KAJA/XFtDTqGraYPabT7b+2B8eg4Jhxm+FmnDq2pYU6lg3mDsfcYnx7iGuEAgj5z1MzA7Cfe3TBPA6nkMKyqbk7rItCz8p2N+nQYTZ5yzmREEgKDIF9p59zzOF9CihjOCMtmLaTcYqNExIxVthgBVK83gYrbpgyjkwXpp/PHP68uWDviPLUqbJRpMWNMEOYgaiZsedovtjWARrjVfDPwyatM13DaASEA5sBJJPQW9cL/hjgbZrMU6KkAuwEnkOZ+mO20+CLQX9npBQsNoZ72G7DlJgybXHfAYnJKkcHakSb9cdi+GMpTo5GAQHKktCg8581725Yy+c+Gaa1Cq1ZufPytz9DjccGrf8AlSSFsDYHfSIkepE/XAuwTlawK+H8VLUq5dZdhCNHQ2EDaPzw84bk3Wv5tMilU+UEEkqVHafNvhbSnwdVMCmdIqAA3lmidRNpg7dcOs3mCNDjWsEGWIBaN7b+8RiUYJAc2a7itcKQNyCYFokqQCZtHzYwHG8wvn0lhDA2iZi0gj8+WNBxDi/iKKk6VhGidhDHmIN4xiM9mTqIJ8pb+0/XCyWf8DJ+jXjFQnKI62Zx5u/Mzfe0/THlbNlEpEeYGlTuY6tYwL2kT6YFbNqEAjWqPtsdEgkyeuAKmdV4m6qoABsQAdu5O+KdhOoy4nFXP0oBAKq0FYi8xbcYb8bddeX1sgh2qecWMERqwvY0jmRUVhq0hVpxuAOREgctumK/jBwSgaVhQARspJuCfTljN2mFKmgXiFRMzmRQopTVKnzMpmNyWPSCSY7jFHxLVlCiMPDRKqqsCwUab/1xHgdZaFDNV588eGnW+5HqY+mF2ZYHLBwSSUqBvWIv+Pvgx0B7AyCW1lLE8ttv8nHq1gqmBN135EnlFv8AGPihUiGkGLbWg8ulji+tBCIxYXvIAi/Lt645f2dlFeVefKoOqSoA5iD9cFVWYadUwIsQYHP7/wA8UZxED+QSo2Ppz73nDjLgimNekAiFJ3NpFv5SeZk4rDbJ8sain8gvFcz4jUQw+RTMLpkE8unpiGbANEnZkKsD9ByG9yfbA4BqPJYAAhY7dBhpUyip4ikK5iFZSekdY+oxPk5KZWHHaoEWqhfUqlRPXlA/OcHJmGWk1zFQ/SDflb2wDw0eJTCsAHpEh7RzN+5iRuOWHFHJ6QkHWQBIK3G5BW/IAG/82FlOMVTGXHJu0Z7jVAVKbpJjQI/OO8xjlbrpYjHZ6zaw0ydICgADc77C+0+2OVceyuiswgi+2Oni0Qf5M84Xwg1Kbve1l7xuf13ww/8ADVekrRcDzdo54YfCeXZXCgkgaSRMrJEhSPc/8sW8W4Zp8QLYSbfkeuGbMn4ZHMcP50yHXsfN7jfATKRuCPXGo+FMsv7WsqxA1WVZPynYHe+NZmsmlV1UgaYDRvv6wR39MB8lSozRzrIoAlRtd9N1Eg7jnEXwKEOOsN8LZd6qKtNAJOoLKyAJExPbYY0FT4CyqebwCQwt5ib7kRFv7YlP+phB0yseGTSOGIWG2J54qGV6exAaOjDcdxI+/Hf6fw3kqdJ2/Z6JpqQxJAJCwDzM+1rY4tx7L+NXqOlNaauxFJE2MHSI7CCSe2G4uf6jeKBPj6+h3w8BWq03qIE0q0MqxM2G1ubcsNn4VRWrruCJACwSx66p3vczOB8yrUqTqCR4ZQJFgVuCNu2qOeNDwnhWmk1WCwaDIPyDcSOZIi94w7ZFlXwn8P8Ags9cGTE0xp2ki+5tEifXG3zVAPmKFMwPDQeskyZPWevfCfJZwjaSNI2jrJBPa31w04Zmyzu/h6iQFsZPr0O53xGXM45o30u3oB8RcNBcaFhAswDzJ264hwtT+zOItpfbfc79tsaNwjKIJIW7gEDUerbT+V8LM5Wp/vtIUCCAFAEDY7cufrgcXN3k8G5OLrFCKm58yNbSKa2vAESLd5th5xfMoyLuoZt2vAh5nuCR9MAZdlStqWG88zeTefSLb4N+Jy5aIveABuf8HfscWjNONknHNEOGUioFlYMsAjntpJB2n+mFlakssjtERsdSgs0X6ED8MT8UqoFNdCg3ETNrb89z7YCoUmeo1oDADkByb0G22J9r2UUK0XVGPhhDZWTcbECeg3sPvwBmqSqTAYylM3tBIkgC8iBbbBufpsaVIRBI0zIE2JA27jfqNsKixek2mdQMzMkBRbnIiMUFSHPD/wDubEiEWOd4B5++G/FaitV8N2hVpapMQWgx2MmLYUfDFKdcmDpA7g2MT1gD64p4tWBqk6dJkSpnqZ53E798G8ArJR8TOKdKjRAjd29+23Mj2woo1T+yuhgCXbv8sYJ4xLPJ3iPv/tgLMfw2tFiNug/X1wbClgllastci24PYTj0VJGojygkjoPSd7Xwtdzr1HZjc7g2H0/tiylWMlAZA2PL09YxHqdAVTW453kGbbXB+8ewxostVU2EDUNRA2WRYQTH6GMzmaWlVJsZge4wx4OLE6gI+yeYnl1PPGf4sGG0yeVpNqJNpKkj0BE/dh5wOkr1QDC0wSCSJE8hvY73xn/2jVVcyu1rQJMg79L4d8ErKGJULqIVpJgczq26Wjvjm5NF4vITxJBSrHzEKpOohLEwYBjfaPY4Iy/ENHiABWGmdSmQFF4FrT1j8sUNm5ZkgFW3EkFlB1WFgTP4mMCZQKviKPMjzp1WsdvlmQDA5j62l07LJbu0MM600tSDzrqdwNgTt+Qjtjk9fLtUrkkHmdumOk8fr1KQ80DWJYKZ6jGZ4LkDUd6iyAkQAJLGZgDpMY74zUYHF0fd2G8Gy9KmwOvSrG+nmxI+/wDLE88gdnjYs30n7sFr8NMUpvTcawdRRwVj+ZfNYn/OAcpUUrsQZb5saM0wThWUB8AIo5oVCQAoP3iLd8NXBgu0dT6CRPYXOKcrkAwLxbUJvyE269MMBJAV4OoBRB27bbYWe7K8atKyeQrNTam22qW82xWAP1zxpc3nnNJSrIssFsbzNj22wnydYeNTDvIWm2mNluLkRf8At2xTmc0dZKtz0yew5+5GOOS7T0XjhbB/iXMOtDM6WOt1TUDYmW83r5OnXnjC8VzkFURdKACWPMnkp5DV+ONf8aNpoIC0sQZtcAG3vHLpGMAWrVJWnuqGowibWAWINza3M47eBfbZz8u8l/FOKeKpAY66dXeblRIBHXzfgDjr3w7lGSl4bkg+CrypMHy7mPpHtjimXKo6rWoqDvKmD7gEgHtjqXDs/amA0A01BJ7CCBAuL/dh54aIuurRPh9GWYKLXiJMSAf16YK4fRqwWQARKgG02vGL+DZxV+VELToJYgn5RBAI2MMLC2LqmcYDQCEYQDpBgBhJNyeR5HljjnNttUXhHQWuWcwNSgRaB8p+kzfAIoAu+okrpJY2HTY7C/PthplSiiQWLEeX+XYCYPMn2vhfmGJWoS1OpYiLKRb5bCx9OYwsZOI0oqVFSZBUXUNUqRU8y8iOYt2x9UqM763PmvytFuXvyM3xY1ZtAnS/k0lRzWYAB0yYJ6nn0wJUzckgADy2H0HPbDJyqhKSdlVcHSQpJB0mfb374H4VRXWzvBF1Gx8025xOLaGYkGWWEiRqAJuZjvc4AqwGMaYJJN9p6R9cUVizj6gviWXYrcEKOYEiTbr6fdhbxCupI5gDQhKhSQPtEAn8cF08yXGmYnSF3hYO+/XE89weaWtHGtFlgYHkt5kPvcTvg9s/cDq6wB8OzelWA1S1p5A7H1MQbdcfZ+qxeIuDtH4D6fTAmUoGo0LAsSZ7dPuxUmYctsRFwY37iemLXgnWRxQZYAqKPKOfXeY574D4zkgqO4tIbeOakiP1zGJhiWBMHee4Pflzv3xbnEcpULoICsN7yFY8je0X2+uJZTKVaE1OmWJLECF26232wNlgQrzY6jb+4GG2foKrK6qU1AllPITb09MAVyF2MA3Yd/fmRP0wYTtYGcSwZXUwUVABE3HO1u2+/fE0s0HUpG4/P8b4+4YEqCTqa7EwLjaPujDCtmQyFrK6qdMjfqPcYXs9MPX4FzIq11ZRyBE7Hb26nDHJ5009TeXVNjBmIItt1wCaqxTM3uLXBkWjp6YJd5A1TLAXjvMA+jSfQYDWcjK6wSLnUCASSABB5exmbbYIalUQoXVhJDEkbb7YqqV9DAfNpGwO5JGJ1Khdg0wSQQLwI235YUbSoC4w2ldtp0gmbEz1/V8X/DmTqGkAoOogsNIMnqZJAA/pgX41UruZhZnrgzhubVEpgIZ0KGa97zyMfXDt3BUKsSdj1qDgBXeqpUAWWVudy0+8mdsIOJ6FZ2AaJJE8z/fDFOKvsGgfLEb9B9MSzeS109BgjVMg7W2PtgR+3Ys5dnjQHwTNFabhgdLRG8Aysn6YbcJq6gfIkktJN4Fv8bYXZxWRaelTpEyTsSDP4YhwwOYZYEX9ZOJ8tNN2X4ZSiw39jWjWY1ZClZEC5E8rmBFpwVw3LBvOm6jX5iPLO4IIvYj0timpWqCEqKWDDSbcydwe04iaakwpN7EXIvaLdScTy1so6jLQn+PcwpqsLQqjbmTG072jAnwnw6r4VWq6QjqUQQNuvfb+mI8T4dUzOYYiwBu219rd4GNzR4WyoioBEaUGrtz9T9+LPk6QUUSjx9m2zklfgg1wN5x0PgyUky1Nn1O+j5YtYk7nvB9owBnsrT1kBSjKxVgTY/7eYPbDinlTOkEQkKRczAuLbz64bl5O0VZOEWnWwThD0w1R2lXje0GWnygDp+GD9TMVa0Br36CRq7QfecA5DIVFhkIUtHm2IHpN+W+DOD0hpIakrspLatRiNlsbGAbemItq2ysYSpRYblMzLOQslgFC3B5/Keog77xgHO1Vo06gRqmp1MgwCQT9r+oucGftlOAFuYlAbBTvafb+2M9n6NTU0yWO83N9o6wNsGCt5ByKljJTlM/sGU7QBMxPb3NsPOHZSm9NCSZaxm0x5pG/bCJqCAeeZG0CATI3ncb/AKOGVNSzAK/7sE78h1t6++Hm/gnxJRec/wADPNfD6aYBJaJgdI5nbkBYDCnK0NLAkXFljc8r6h9/3YNy7PrCB1II1N5iALbmRE7QMDZtYAl5IuBqEATynnN8LFT0x5dNoor0gghDqBkSeXt9L+uDcrQC6vK0BRqKOIAPoSN4tiIUGmQQPE3k3+huJPtgBqd9jtGkMLD2nv8AXDO2qAkthjVxTEUmlG5kDrafTFIuqsVg9FJgbb9/THueCsYp0yq6es/j3xTlq5CeHMCTtuZ/X3YKi6sDlmgxsuiOdQIYi55AzewH654VV6pNN1VvsvuReZ26nD+lk3Y1DThoS5gHcSZvzjl39MLeK1X/AGaqriXK76QCBE9LDCZwzLq7QqfMtUOgazG7frvgLiWWBBUg79d7xcYLyGdKatQG0W5/r8sTzdVIARQQCCZuTz/LDq0xSzhW5K2mVYfS+K3BvB28oEe2/LAlOv5pQkTM/wB8EhjBHM73A2/xg1TNdg9KkZUE6ChuZ2HT1m2CxVbStPUSqyQJsCbyPW30xXnEpqs2JO4B2uOeLErMZRRExIG5I6k8u2M3eRqrARwukWzALrMAzOwJFieXLE80h07AqJ+4/nM+2DaFIeHKtBLQ+owVInfrvirMVlDx4hK2BEbxiPZtlHDAqz+UqFBqXXTPYwOgnqL4uoVFKwJG1p7WFsaDPZ4AqqOopkQyzN4kGDbCJiDr0xv0AnsI2HO2KqdpWRcaeGfZEMCrkE85jYjmMMErKzhvlk6jO09T/TFvBaWpGVH5GUIkW5npyxKtwioEZgAygydBkCN/uxu8W8h6tLAi4qrNUYB2VS0hSbHlb1B+7DXgvC6hQGmpJLXuBAHcmMLs+niKGUAEHed45m+PqaOiySUBO88iZtfCzjih4yf5Gjzwr0zCkyCGnUCZ6SLRieWzqkK1RNbx5RpgTMXMQY3M4ScG4sUa2p1mCCZttbBp4w9WrSpCAqNMcj64n0pVRRzuqL8rSr06hLhFVyWBQToOw22xdV4g9OoPFhiLSmzdDvYjDDiOT8JWqF5tt26YzmZzsrq0Bpme398JFOWSragt5K61Imp4g0wjBjq69x1M4f0apBqjSA28j5Z5AH6YT5KmtQsTqkAMelus/hhhXrFdIIlbtqUiLXIjba0YfkXZ9SfG1FdjwuNQJiQoC32sZEbbgcsFFgpkuWUqAQDN8KHpaXUNNzIjpPT7sMM7kUWjLhtxMdJ5xhGlgom7ZS2bpsQERpDTqEXk9NiJ54to0AjjW0bsNp/QtbAeTZS5IIEEFdX54I4ippkVLMORHffDNtql8AjBX2YBxLLqxU6yR8oMXncffiz/AMNCWJGwPlEnmf1OPatVSqsrGd9M7EE/QQcV0M251ERIaSx7WtiitKicqu6DaPDVBdjUIVl0qLTysZ5R05jEV4SjG7GNtpK23Fx9LYpq1CSpYze3rgfN5yoqkxCtPrAthYTk3gacIRi2XZLIBSGchlkxrkD3F9+nfHuey2gkk0NJBIVPszHUWbuMA5fOLUXzMQB1PKI/tjysJUk2HL9csV28kNLBZlnUK2q8EwNyZv8AqOWL3yyWZQQvOLx2FsKqdPWbWP62w+ydWE02uIud/TEpxcXdleNKewQMaclar3WbRuNgcA1gzUqjErdXmedj3xRnczDwQCo2Eb+vXFGYzUK8/wAjDt8u+K/dRGkpMXJKi433vgzKVlEmJkwBih/kxAcvXFNonpjHLmKhKiRzHTE6lZWmI1YB4b/EHr+eLz/Hf1wjiWU31oodoRiV2jBeQzIEstxHP88eVP4FT1wHw7ZvXDUmhLoNpZ8FwCniTMLMX6nt64Iy+Z0agVALbcxGM3nvm+uHrfwqXqfwGC4rBreWSekzdBEm4xWlSIiYGLau7emPMtsPUYLESxYRlibBTAYRe3tg2vnqqp5ZphQQ0HykbXGPeJ/wx7YHq/8Ab1PQfjjnl4zq4UpJiyg5CiOcmQIv78sPM5kqVSmhasitpW21uYH1wvzP8JML+JfZ9D+eGy2JSSse5HLeAWZdFRTEXE9YwPmM9TLr5NNUGSVssfq+APsD0GPKe/sMFcSlsEuTq1Ro8rxxjTIqyymQABcf1wIub0rCiQL4P4f/ANuP9rYWf/bn1wiq3+yjtpfo8o121mWhGILWsMPMjwxlBcOhtIO3L7sJqn2f9owflf4Psfxw0kbjq3ZXR4iYKuFJ5HnPIj03x5W4kWJB+0RNoFueFbfP9cWncYWMFsEpZobZ2kCpIXkYg39xi3KsVpBHQalEg85xXwnc++LF3/8AUfww0Y3g0pU7BXy4KiTAmbb4lmHVaelfecDL87f7h+WJZr7XtiX91FGk1YDSdwdKmNWw/wA4n+0GRTIHzG9rzj1efpitPnT1OLPDsjFXgKy+VCPuDH2T0O/pgc0189jqJMAdPfBnEPnPpgA/+3ErbkXlFKH+yrL1ucbCBBwMXYnzOYnYYKyv8PCer/EPr+WLxdto5pKkmMc9paNBsOu894wBxShUIaAYCk/dz9sHL8z/AO0YKyfy5n/+TfgcG6FeX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data:image/jpeg;base64,/9j/4AAQSkZJRgABAQAAAQABAAD/2wCEAAkGBxQTEhUUExQVFhUXGRsYGBgYGB8eHxscHyAeHyAcGCEcHCgiHB0lHB8ZITEhJSkrLi4uGCAzODMsNygtLisBCgoKDg0OGxAQGywkHyQtLDQ0LCwvLCwvLCwvLCw0NCwsLCwsLCwsLCw0LCwsLCwsLCwsLCwsLCwsLCwsLCwsLP/AABEIALkBEAMBIgACEQEDEQH/xAAbAAACAwEBAQAAAAAAAAAAAAAEBQIDBgcBAP/EAEMQAAIBAgQEBAMFBwMCBAcAAAECEQMhAAQSMQVBUWETInGBBjKRQqGxwfAUIzNS0eHxYnKSBzQVJILCFiVDRFNUc//EABgBAAMBAQAAAAAAAAAAAAAAAAECAwAE/8QAJxEAAgICAwABBAEFAAAAAAAAAAECESExAxJBURMiMnFhBEKBkaH/2gAMAwEAAhEDEQA/APeGvVatRCD5Z0wQpkhjcne826GOmPayOzGxnUQQes3EbkdsWZPiop1NRXxNI0yB5RMC8x1P/EHFz0qlRmqIBZplZe5Ji4Xraccfa1gaqeQQ0TISSWBus7XJv16iN5xsuDcONBFJ0h6myMYM8zewAidsZ3I03SodaExIIMgz2jSwMxseWGuTUkrUJLXKuNVxNxBgsVuRBMmTjRlFs0lKqCMi8VayinaooKkGPMNzBuBJFhO/vhDxRQjwG1JOnUJJBuSTa8G0xy54dZjLuHQNTLAAaWDSReTOrc7dwLTbCniktU0gagDedJJs08+ga46emKyVkouvSVBELyzEx5pIBHYxIn9HDDIV9WUUU3C1nYtYSSGaNLSDAgD6euF2YoKAi0S5ep86oB50kMdJEkeUHb3xpqbrTojw0VSXUlAwB7AAn023xLjjWnZXknYJnuJa1pmoWVlD6lSxBEjUNIm8bd8V5LMUKLKNLDWquoJbdiVJvPmK6LdvfAtXMhqzwGLu6LBQrpeZg6vl2M+s494vQqGoahA0LWVbLCr5QAdU/wA0A9zjoSOdhPHcqDSKLYp5102IiILSBIuQSO+MoMg2aJZCgAABBJBHlEz6GfpjTZxmBLEF1ZANVmF50mSZ0ltX44z+XyM1KzF4pg2OrSpaw8+1t55YIA/4Uypp1HLfJoLkKTfTymYHmKHY74I4/mWpU6bGDWDsG0j5VCwIMW3n64WcP4mjalE6SSljI0apn6KPrhv8QZZH8NyXKVDqCrNhaNSxck6R0v2uH/Bv2A/BXitnA1UtDAkyt5AtsD2x0ZqwvE26qfwiemMtw3M//MKShD8hmGJCyp3B2aNI5WjrjX5iAfKFBY/WOvthJbHjovUyMAcWUaLsRDC+0SItG+CKTbLtEz2iMZ/4xzSaFUMFqloW/Lcn/b5RhEsjt2jH52itbMBVIbTeoy2JIt9oXI2O+5xp/h/JhSzNqIqOukNGwXVy5WG3QYyHD8p49ZEY6TqDMwgWkSZHOQfeO+NzxrPjLLTAEkWprF2YiN5nnG2KtkaHIIa+0RP+n/O+LqYnflgbg+W8OkPEMu0tUY83O/sLKOwGCmW4MWxMrQt4qoLUtRKkEkQ0X7gHzDtgmplgzMORDD6/ngfi9UKVJAIBiLTMciSOWD6NQFQRewM8tr/4wfAeiqjWCBkq3ZrSefbuQPScDVEZGKkKoO0Hnz588Nc5TV2AZZWAZ7zaP1ywDn1Vqyo0AqPMd53j27cvbCSSexotoX52BSLjZSDv8sES287TgvK1A2XtclDFt42254v4iVamyqJGk2FhFhyHrimopAJgkCZAsI9RzmTgd11M4S7DDJ0ldA3zB1Jk9DbnjPIw8VFOnUX1rpJHmkzv6/fh/wAOrhUUTZEH3C/S4wnqAGpTciYK6Y5XE7wb8xzw8Jp6FlB1kp4jVdJuTqIEEXkjVysBKvPp6YbcJzNXw11KJgAna/P16YTcdrF38glCCrAGP9sdYJYRvc4PyWcKp++WYnSOx309DvjVgHpnqNF1qa2uS4YaZuNUkX62GNP8U1tWTqOIGkNv3BHtOMxlM4rZtUJiCCp5G0kbX2gjbGp+LKJXh+Y03PhN7d/QYpJ5QsE6ZzbK0iJhS0aWY6dpESbWHIDsBhvmOInw0EBbg/IRqAsSTF7jFNarSFUNOlJ16NCggzIgfaF+ZMR6YYcRzVOrTJC+bS0sehkiOnmjaN8RjxK7TKy5XVNHlbNB9mUk+aQd/wDJ97jEqbkgCFm5mSF57iJJHTa2K+H8OFNKdVKyLfnswvGoaufba0zth3R4fRe5BBupEbE8xG33i+MuJRdh+raoUZjP1NXmJ1oLz6AggCBdZ3nCpNXisQApKqwY8pYmRE8/ww+zKU6dZSbpZZJJIUWg2uu9++K806VM2mgHQUUeYkAXaRM7TGBdrDDWcoTZSkv7XSRXaSoDRYamPrtt9dsbvNKqsi3LBlJJMWUGIvabd7CT0xvDstTKtUiWqVGAJawUGF8oGonng5EcMIeq7CBqBGxixUiZjqeYNsaMur6gkrVn3EqbLmldGYAXvLSYb7TAn5ZvPXDTOBlyNV6ZDVGQklbG51MQNxFyDNoFuWFGXy616+ioXq6CQZeYgEx03nbqOuNrlihTRoAp6YJtG0REnlOLXZOqMjxmrqoFqVTSxQHRGkQLiAVBG3z2kueVhl61QVMswBADOqgRBJJklpPqL4275Om2TUMq6whpFtNw9OVNzEElcZLJZSn40n51YEK8RGmZkACf1fDJitFHBeEeDmKYIIs9iNyAD6TBtvcY175xw/lWARYnZLmBFhJ23AmMV5qsP3clQwBLSJiLNBHtt0HfH2b4orNCM4JIAVQPMIsfN8qyN+/cYwHkb/CmQUM1RixqgFXLEHzE3iLbAAdAMPM5VCgExY7k4zXD86z2pM3lHnJC+1wIn2m+CvF/mEg3BfzRt1sMSk/uKpXE8+IOMGiutASgjWVgxcQBJi5gdpxzjP8AGHkO6iPLpW/lC2tO8jV/yxq/jXioqMtJf4QKtUIE35ARyi/0wqyHA6ebpZg0gwVBpRm51JmOdo9I1Yp4Itn3wiiMWAhwh1T/AKRcH2m47Y0XDqYzlcZip/DUsKCnmFsXPcn8Mc1+HuJNlqtQGRKVEI2vpI/HHSfgPM68tR0t8qaYsYM3I6TGFbGcf+muqMigAkCbYroVJn/T5Y9Dc/TAebEkHeLRsJNgT6YhlAiPUlrqQT3kD77DC4oLsh8R5inSpgvHzi3qCP0cF5KsoyytBZQgkKJMbExz5/TCn4pztI02LlSNSeWJLQQdK9TEj3xP4czuk+FU006hltJERyCqdiALW5z1xnoyWbK+J53Qi1aZGlBqI31Kp26Gxb3jA+cqqK9ByRFUgAHuCVmPb64VccVlq1aKkeGfMR01XIF7Am8d8LWzTxSQ3Sm6t3IB29ACcCr2MlWjaZvUHVJjWHZwNwAJmY6xgXijtSy1aofs09QM/atY+s9OWI5Li61c0HI/dtFFSeZJLdeoA9xhD8cZoLlhTHzVHFPnMAzI+g/5YT6UR1yOx6cyvhUypkmBePfa+LqWcVqxdYEASsmyz09jGEWTRkABEmNrW6T2vy6YLAYMXhJaEM2MevPt074TjtSNyU44J8RzCk1GWFUsF2Mk856E+2GVKhrpl2BK+UAT3HT6ThXRoskEsB5tmIIJOxJNzyw0zFZlpIrtZvLY3sLkj756xjpu1g56aeQDhXD01wlvmDEXIE2BEHe98OviZ/8AyOa03/cVbnspBxR8O1AtNn0wCQJG5uSSfrij4m4sKmVrrpBBRwyk3I0kCPfCzkk8jwi2rMvUyVRluVWS2mPlYLIBAi4MH05xhflwXpu2mxG6yFEczB3MnbDr4hqA5emqv5kKhTEMIBsI5GTe8xih1dMguk/aCmwAhQSed4M7i+o4ZJCNsuy3DxUU+GAWGwJvF/l8s9tJiIODuA516iiTApid4ItYD+YWF/vwvyWaWnTDPdkA+UmGmCSOVhIPOSfXHmSzlLw6kkqwgqBuNgWB5SJ7HnjNJuwpuhxo8VammFJNlYnaxkHcjf64x/F86usaZJamEIMMZLX0j0uOk4a0+MsGWAD4UwwI8/PneJEbWjngDhS+LmDmKmjyoWBNhMKByMkT92F6qOUN2csMGzNR0rU1pQomVaRMcpW8evPG7z+bJKL+7OoEG32uXpz+pxg6vF1pZj9panKK6KVEStrGLbxv3HXBXBOLtmM01QFkQaCEjc6hIG4F9TexwyFa9C1zYpFkBAYag8AkmWBAFhJIm89MaX4a4utWKakapI0ssWHU3k6cYbiVJv2h51NqZjZoIBJ+a28DbFfC3KOHQkBXHytDe3Ww9MZt2CvTo2TpyczROkDxX5bB1VyRbu2Of8S4axBKyKasACBvIHPp+t8aXIcXdqtY2Bemr3BiRqQn/SY04XtFQvTUxTDraZkagLCLgTPuL8sMgN5GnAqOtaKOVZlaouuJBETJPX84wBnGdqlR00BqdRaJckzINwCIGnkffB3EOJJSp5dqrMUFVv8A6enyww0xAEc9r4w3Ds+FYu9x82/MkE7+9++NZmjqXwayFaoCkNqhyQbsB36CPvxDi6FrahGxiOoiwmZNgAJwR8I59alCUBnUZkkgTtvuYj/GIZxhTNWoYDwSp2gT1IsMBK2FulgyeSZf2k1qpg7afNYQApHLl9+NceGLTyyopKtUcNqQxLMZG29vXbGf+G+HCtU8yqyFYLSZhhB7E/1nGw45qSlNMCaZVgItY7D2xnujLTZzP4w+Fqj6cxRXUzKNaruxG7AdbbDfEv8ApjxlE10ahCk+amzbTsVPTkfY42KVz4aVF8umWZgLESZWDfAnxR8EJVbxssRTri4H2XtsehI5/XrgSHg/B5SodDOoD0k7ntfCf4k4jTy1IVmM1DICf/kO1+wMmcYbIfGDZclWLoymGSJEg3Ak2vNjt1wsbiB4lnF8Z9FPYxsibwvcn8e2Fqh+tvI+4DRqVyc5XaApiiALah0HIC3qfTGzrZIV3ZVZTVXzAyfKT994jGZ/aSFFFlBoqYS5EBdtPfGq4JWSrU8RVAcKQ4ESSCImN9/aMF6Et9hSMifmMkkwZN/fuDP0xGrkQASfoMNOLE038RRKuSaiiZkfbUHtv+pjmaIdQytKmIjCXZVIyGez4o5doJDrWpukHoZM/ScVpRfPZuik+VZeSPs7ljtv5Vws+OiFKJMmSx/L88aD4aSpl8vUfSfEdQDIuF0SvOwi/vhkLLCsY8KzANSLk6VCtB2km/4+2CuLFVzS01SS4XzgWB1wPSSML+BkpSV4s7eU9lIJEddUR1nBfxPmWim6rpqaQPKZ+VlYSfTphlFYJOTyTzC6vDC+bVUhfUBzJnkCPuxVmBNFkKupdRTDEzLkAkSLXUD0vviXDqdQmkZWWeoygC0+ePRZK/3w041l/BywPlLiodJOwJ1SQBHLDVWBbbI8ByzfsKi5A7TIWB+R9cZfjpIp1OXkY3/2nYcv742vAEejRTXBpsJMb0yTf1Xb0ws4/kFOXzJAUhlZg5EmIMxHKBNumIT4+0rReE6VMQ8ROoQVVSIDJBBWSFn0upmJ5d8D8W44xBBGkg7QYvcn3JJvyUYY/EQ1B6lUhWNQUzyXyATJFzvHK5xl+ICmKhCatGrShkSQCPMBckXNt9umKpUiTds9p1iyslSPIJ9bkwO/fBPDqIZb3HmaxmYtpNgeYMTfCNsxuep59P8AM4efCitUbwUGoGbzECPQxcchecZbM9DerUREbxQQ4lhIjl+YthJla5K1XgAIGYm+5IUAgHYz92HXHsuQKgKksFOzyIUkllU3UQAe0jrjM0AYRFMio90B3C2Ab1N/0MFxtgTpC/M5iFemVGmqALfZIIbUN+gGL+EJT01KqltYsgBvPWR3/Lrh/wAO4ItZNDUvOQSI3MBja+1onCngORTwmYgdQqySWAJkSNJAiY7YNZDf2jfN52WaqDAYNefmvBgTJvNp54EfKaGRXbTAFyNQGq4iIb8cKhU1JItaJiPrHPDvNZhWoakDAaUQ+UadQnmNpies4GxHaCeJ5Xw/CCGQ1IqSB9phMXv9jbrOB8xk38UeGdRdV0kGLlUIm0C8X7YjxbjVOKB1aijLqtEAADywNu3bAv8A8VIKh/dlkOmJImBy2Np5Tf3w1Bsb/GBJylJSrC5Zg0fNZTsO554Q5bJh6WmG1EM23QWAM3vHLbBOd4ll2pqqawepJ8sm4USRG0emHC8aoeBUVK9MVAreHNMiLGNJ0+Uk/gMajWab4HKjhlLcalJ2O/6GKfilGfLhyWGsrTfss3P3HFvCPiDKChTorWpwoRPOwHK5IPK3Prgbj/EMvUNOlUr0dIl7OCJsBMHe7YCsZhnAsh+zNGo6CZWCYNuckxvsPvxd8TcW8FRLKNZtIJgi49cZXiXxkmWVaOXKVSB899IIiIvew2m3U4w3E+PVK7l6tTUx5k29AOQ7DG6mOiZn4xolNKo0gyGsIPUDp2w34R8dZYqRULIepBI6ctscZzGc2AOPUzBPM4PVM2jW/HNbI1Xd6epqjGdYEKbbkMJn0icYTLL5jpMdI54ur1RsTgbN5sD5eRxuo8WzU8GzlR10ltCgzLE79o398MspTzCtNOosncA6Z+mOfDNNr1XgxjT5TOlQpnCOFaGb+TVa83U8gcKRclibdovfA54Vmf8A9uBEzpMDtvvgHK/EJkTBj8OmG54m1Rf3ZUnkD1/p/TE3BrKCuS8AuT+A6j10OYrDSSeRkxc+m3PfGw4llzRLazrWVaY3URCtY8hFvuxaykEEDVCgkn/UIInmJnHucrCrUVA3yUySh2J2BNibcxjQf3UxeTMbA18GuNNAwgUhUiysLlp5GIA7rzwn+KqzHR4iFWCwysNzaWTry+mF2TKl2ClkJO9MmZtccvNfDXiiVLNWZqvhkwf9pKsT5bGw+7FYkXQXWapSyuXamxEsEWLxOq/e33xgvP5lq2XC+VvDBNpkASskDmY9IOBK2VfwKT00AVDqMGZWDp1Drddvwwqy1J2pqEVSVqaRYgtLKYYzvJAuBzwyAdP4av7mlAjyLb1An78Z3jetMvXEk09NU7fIBrAE7aT93pjUVMwqwGIHL+2Mxx3iKPkc8A4YClVUGf5gwG3cxifVsraTQDxbKtTypFVEOlHt8zGoxUaiTE7kdgB7YPiwYPPkUwCo0xIMWudyDM+mNT8VcXIpUqKqAwAOlrkCCL/X1lTjE8QZlIcVV1S1kJJEWmSNiNh22wc0LiwPMM0gGOTWNr39BbGn+Dc74VRWOn5WZQQYAWd4F58wvt9MZTMV2qVIaAQOQ+Y73jqeffDwZxhWYhzIATVGokW1ev2j3jvgxusmlXg54zmDVJ0qgsxOhtgWvNhaIAHvzwg+GaobMAMSsQotuSedxAJi/wCGD+IlaY1L4gBVzDiJEkC23y6Z7jCrh9Q0gpWULeadiCbATv8AT6YKB4b7N540M1QLFAC5QsxtDAj6LJPIfXCjhXC0y5zSam8rOqnUIIB8pNiBbnFpxVlmFZ6dSsqlFENqYmY3LQCbmN8B8M46wq1V8OGZnYBLaQxMaREgSQfSMH03lAT0psXTSm+nY2PmHWfvvhfxL4jp01dKKgloBqERA56QDGqbaunScBfGfFaiCGBBqgGf9Itb3kX74xVKsWxoxHStDatxO8ziynmzvOElRTF98EZKraDioaG9PO3ib998XCuTgSgRi8HtjCBS1jiFTMHlviipWHKPw+uJqVEnc/h6XxqMXvSqaSSrQIkgWE9TtilXtEYGrZ0xpBaN4m09YxHL1ptjUFr4J5+tAHbFjZ4BbHfA2aMif174Vir9k8vwxqClYZXzRnFFSrOKwcfVQOWAMNcv+8AAMHF1aoygDphFl8wVODqGcJYX3wtBHtGsqoGY2OC8jxZR8kjC9FOpAQGSeW3vhjnMovhyqgA3tgCUdg+C+MivRHlGy0muPmANwNyCL4I+J3FHSUQs7kIIgEXmxIttt3GMl/0hUlK6XIVleAYuZH6GH2cz9X9qpK7AgSyjQQYuL9T5e2+JXUqNJYEeYy5Sp4qQTo1xBIXVN4A2E7HYg4M4tmXI8oVgU1MGsCB8wA5kmRuflOKuN0A1MvBJFTSTdWhr7RtqMe46YIzcFqikr+7FLzRtpmdM7H15k4ol4QfyCZrPVqdJKqsoTw6a+Vifm3BE9ibXjrGCuG8WRqpd08LzajCwtzBM+gEnmcKfjGkKaUE0hAxEwRJ0rALRF/MZ9cWIT4BRySmifEB1EGQIj7O5EGNicb0Z6N1nc8jIBqpOKh0kO4AA6iTJ2GMfxqvSpZXOprpzUG1NtbxFh0C2tN74F+Ivh2nTOvL/ALxdIcANYRJOkTcQJmbYTStVavn0TRZgOTEaiBawO9+/LBiZrNjLj3EAzUzCM9MjU6ENrgEtfZrkbj7PPGUzbEtLc/MSRcwQTf1k4OTiQ8NbIWWQNrTFjeCst+XLAWaqsyIrRAX93aLMZuYlr9e+FbHUSfClTWtUAMfM2m4iCYF+sfTDXgObFKqGqLqUkl7eZCQygg8180xzjAnBVARix3tM9ZGrlEXted+WNBw7hyjL+PVMgyYDCQPlEgsIuZtyJwU7BJUIKg/aKiImrzWJMmwuzEegJMY0FLhqKBrpwygtOoMtSdhfoTv0GM3kR+91BmUiAsc+skm3LacNc9mHYspeIMGTZRYD8ZMfljaVgrNIgKMmAyIGMBhsQAZ+sT9OmJ0lenmEJW7rAiBqAsOcAbSCJtiHBqLVRTpQseI2qIjTG8++HnGMvOipcsImDICkFiDzJADExG+AE5X/ANSqbrmQG/kUi0b9P7WxkstVjG1/6pVFarSZX1+SJiOci0CNyY74wmqMURSOg7xueB1zEExikP1x8EJvb64IQ2hnomfbDbhedIYv5AALlxIHoJux5YzuPQ3KTGM8qgxdO0aPMZ8VtTgAaDBsASDNzHSMeUKhcxfrbfafwwFwSso1ozAao02O/aAe36nDNwlMh5IYeYBdtO3Mctt+Ywt1gL+7IPxCloMwRNr9ecW7jEFGkW/XbFXEc6sJGoki5Y30D5RawmJPPbFNWrzGx54ZMVouqV/KOuF1VpOJuLWM4GOCzJF1BsTapihTiS3IGAE9O84tpNfFtWhi3h/D3qtppqWPYbdzjGHPA8hmKgatSGooRqXmw7Dn+OH1HI1o0FSJ8wRiNQBPTlecaD4C4f4NJww84GskchAEA/XbB702qVAZlgxuBJ0gGO82/HHJLldsKVjL4G4U+TWpVePMg0kGwvJkmBNsQ4nUU5haiGoflMmYgtfnMRteMa3K12XL0VAWGCoNzt1B6wefO2MlnKr+O1RVBKxysDGwBPKfvxlnIs/gZ6i+YCl2CmHKwPMFiwtMWH1xj6Gc1+PI1NUOs9N5vPv6Y2ueqaKgcLZEB1M0EXEwOu3rOElTIqjZhQQFMEEiTpIBMRe07+uOg5xV8aqoeigLMIezbiSsRaYmYwxdimUYMSAwUBhFtUb9AP7YX/F6qa6KvJSelyV25kc/fDr4tXRl0CMFYsFJPMBSPfeMbQdmFqMUOmQGWx8sQfzGC8wp/Zk8s6hWnSJ+UmPfzH0xHikOgfUPKAhMc4swA3mCJP8ALgyhVZckKhJkU660xFm1WO+1pMjnhY7CzOKhiREkyIG/9MTZSTrY7Rsb2EW2wRnKqg6VBVlnblcCfU4hUW5NhqIIHUSBbELOmg3KaikA/MZsYNgdrR/W2G/7K1MI06ppyp6RtPfnIJ+7CShmHB3MbDuD09sbLj2aDZagfLqNlIt5QNLSSBJJBO0WHW7QQs2hDT4WuhQGHiG8f6R3j1tzwH4AetUpi6g7ExsJMb9/rgjNMqaAB52MggyCBaxn9Rj0VQmZWowGlqbIUUkX0EAn6j6HDt+AcfRhwFvCCkQToc2Njqi/e0Ww94MwLoNUhA5814gBQGgRHmb/AI74z+TqqtTzMC0KCQbDzC297QZwZkn0iswYkOSstAsSeZMHle39Iud7KdFExn/VDJL4FKt4qu7u3lUABQRNgDYdu+OYgY6J8bZQfswKsWhhII9drm0EdJnbHODjo4vx2KzzH2PcfMpG+KAJA/XFtDTqGraYPabT7b+2B8eg4Jhxm+FmnDq2pYU6lg3mDsfcYnx7iGuEAgj5z1MzA7Cfe3TBPA6nkMKyqbk7rItCz8p2N+nQYTZ5yzmREEgKDIF9p59zzOF9CihjOCMtmLaTcYqNExIxVthgBVK83gYrbpgyjkwXpp/PHP68uWDviPLUqbJRpMWNMEOYgaiZsedovtjWARrjVfDPwyatM13DaASEA5sBJJPQW9cL/hjgbZrMU6KkAuwEnkOZ+mO20+CLQX9npBQsNoZ72G7DlJgybXHfAYnJKkcHakSb9cdi+GMpTo5GAQHKktCg8581725Yy+c+Gaa1Cq1ZufPytz9DjccGrf8AlSSFsDYHfSIkepE/XAuwTlawK+H8VLUq5dZdhCNHQ2EDaPzw84bk3Wv5tMilU+UEEkqVHafNvhbSnwdVMCmdIqAA3lmidRNpg7dcOs3mCNDjWsEGWIBaN7b+8RiUYJAc2a7itcKQNyCYFokqQCZtHzYwHG8wvn0lhDA2iZi0gj8+WNBxDi/iKKk6VhGidhDHmIN4xiM9mTqIJ8pb+0/XCyWf8DJ+jXjFQnKI62Zx5u/Mzfe0/THlbNlEpEeYGlTuY6tYwL2kT6YFbNqEAjWqPtsdEgkyeuAKmdV4m6qoABsQAdu5O+KdhOoy4nFXP0oBAKq0FYi8xbcYb8bddeX1sgh2qecWMERqwvY0jmRUVhq0hVpxuAOREgctumK/jBwSgaVhQARspJuCfTljN2mFKmgXiFRMzmRQopTVKnzMpmNyWPSCSY7jFHxLVlCiMPDRKqqsCwUab/1xHgdZaFDNV588eGnW+5HqY+mF2ZYHLBwSSUqBvWIv+Pvgx0B7AyCW1lLE8ttv8nHq1gqmBN135EnlFv8AGPihUiGkGLbWg8ulji+tBCIxYXvIAi/Lt645f2dlFeVefKoOqSoA5iD9cFVWYadUwIsQYHP7/wA8UZxED+QSo2Ppz73nDjLgimNekAiFJ3NpFv5SeZk4rDbJ8sain8gvFcz4jUQw+RTMLpkE8unpiGbANEnZkKsD9ByG9yfbA4BqPJYAAhY7dBhpUyip4ikK5iFZSekdY+oxPk5KZWHHaoEWqhfUqlRPXlA/OcHJmGWk1zFQ/SDflb2wDw0eJTCsAHpEh7RzN+5iRuOWHFHJ6QkHWQBIK3G5BW/IAG/82FlOMVTGXHJu0Z7jVAVKbpJjQI/OO8xjlbrpYjHZ6zaw0ydICgADc77C+0+2OVceyuiswgi+2Oni0Qf5M84Xwg1Kbve1l7xuf13ww/8ADVekrRcDzdo54YfCeXZXCgkgaSRMrJEhSPc/8sW8W4Zp8QLYSbfkeuGbMn4ZHMcP50yHXsfN7jfATKRuCPXGo+FMsv7WsqxA1WVZPynYHe+NZmsmlV1UgaYDRvv6wR39MB8lSozRzrIoAlRtd9N1Eg7jnEXwKEOOsN8LZd6qKtNAJOoLKyAJExPbYY0FT4CyqebwCQwt5ib7kRFv7YlP+phB0yseGTSOGIWG2J54qGV6exAaOjDcdxI+/Hf6fw3kqdJ2/Z6JpqQxJAJCwDzM+1rY4tx7L+NXqOlNaauxFJE2MHSI7CCSe2G4uf6jeKBPj6+h3w8BWq03qIE0q0MqxM2G1ubcsNn4VRWrruCJACwSx66p3vczOB8yrUqTqCR4ZQJFgVuCNu2qOeNDwnhWmk1WCwaDIPyDcSOZIi94w7ZFlXwn8P8Ags9cGTE0xp2ki+5tEifXG3zVAPmKFMwPDQeskyZPWevfCfJZwjaSNI2jrJBPa31w04Zmyzu/h6iQFsZPr0O53xGXM45o30u3oB8RcNBcaFhAswDzJ264hwtT+zOItpfbfc79tsaNwjKIJIW7gEDUerbT+V8LM5Wp/vtIUCCAFAEDY7cufrgcXN3k8G5OLrFCKm58yNbSKa2vAESLd5th5xfMoyLuoZt2vAh5nuCR9MAZdlStqWG88zeTefSLb4N+Jy5aIveABuf8HfscWjNONknHNEOGUioFlYMsAjntpJB2n+mFlakssjtERsdSgs0X6ED8MT8UqoFNdCg3ETNrb89z7YCoUmeo1oDADkByb0G22J9r2UUK0XVGPhhDZWTcbECeg3sPvwBmqSqTAYylM3tBIkgC8iBbbBufpsaVIRBI0zIE2JA27jfqNsKixek2mdQMzMkBRbnIiMUFSHPD/wDubEiEWOd4B5++G/FaitV8N2hVpapMQWgx2MmLYUfDFKdcmDpA7g2MT1gD64p4tWBqk6dJkSpnqZ53E798G8ArJR8TOKdKjRAjd29+23Mj2woo1T+yuhgCXbv8sYJ4xLPJ3iPv/tgLMfw2tFiNug/X1wbClgllastci24PYTj0VJGojygkjoPSd7Xwtdzr1HZjc7g2H0/tiylWMlAZA2PL09YxHqdAVTW453kGbbXB+8ewxostVU2EDUNRA2WRYQTH6GMzmaWlVJsZge4wx4OLE6gI+yeYnl1PPGf4sGG0yeVpNqJNpKkj0BE/dh5wOkr1QDC0wSCSJE8hvY73xn/2jVVcyu1rQJMg79L4d8ErKGJULqIVpJgczq26Wjvjm5NF4vITxJBSrHzEKpOohLEwYBjfaPY4Iy/ENHiABWGmdSmQFF4FrT1j8sUNm5ZkgFW3EkFlB1WFgTP4mMCZQKviKPMjzp1WsdvlmQDA5j62l07LJbu0MM600tSDzrqdwNgTt+Qjtjk9fLtUrkkHmdumOk8fr1KQ80DWJYKZ6jGZ4LkDUd6iyAkQAJLGZgDpMY74zUYHF0fd2G8Gy9KmwOvSrG+nmxI+/wDLE88gdnjYs30n7sFr8NMUpvTcawdRRwVj+ZfNYn/OAcpUUrsQZb5saM0wThWUB8AIo5oVCQAoP3iLd8NXBgu0dT6CRPYXOKcrkAwLxbUJvyE269MMBJAV4OoBRB27bbYWe7K8atKyeQrNTam22qW82xWAP1zxpc3nnNJSrIssFsbzNj22wnydYeNTDvIWm2mNluLkRf8At2xTmc0dZKtz0yew5+5GOOS7T0XjhbB/iXMOtDM6WOt1TUDYmW83r5OnXnjC8VzkFURdKACWPMnkp5DV+ONf8aNpoIC0sQZtcAG3vHLpGMAWrVJWnuqGowibWAWINza3M47eBfbZz8u8l/FOKeKpAY66dXeblRIBHXzfgDjr3w7lGSl4bkg+CrypMHy7mPpHtjimXKo6rWoqDvKmD7gEgHtjqXDs/amA0A01BJ7CCBAuL/dh54aIuurRPh9GWYKLXiJMSAf16YK4fRqwWQARKgG02vGL+DZxV+VELToJYgn5RBAI2MMLC2LqmcYDQCEYQDpBgBhJNyeR5HljjnNttUXhHQWuWcwNSgRaB8p+kzfAIoAu+okrpJY2HTY7C/PthplSiiQWLEeX+XYCYPMn2vhfmGJWoS1OpYiLKRb5bCx9OYwsZOI0oqVFSZBUXUNUqRU8y8iOYt2x9UqM763PmvytFuXvyM3xY1ZtAnS/k0lRzWYAB0yYJ6nn0wJUzckgADy2H0HPbDJyqhKSdlVcHSQpJB0mfb374H4VRXWzvBF1Gx8025xOLaGYkGWWEiRqAJuZjvc4AqwGMaYJJN9p6R9cUVizj6gviWXYrcEKOYEiTbr6fdhbxCupI5gDQhKhSQPtEAn8cF08yXGmYnSF3hYO+/XE89weaWtHGtFlgYHkt5kPvcTvg9s/cDq6wB8OzelWA1S1p5A7H1MQbdcfZ+qxeIuDtH4D6fTAmUoGo0LAsSZ7dPuxUmYctsRFwY37iemLXgnWRxQZYAqKPKOfXeY574D4zkgqO4tIbeOakiP1zGJhiWBMHee4Pflzv3xbnEcpULoICsN7yFY8je0X2+uJZTKVaE1OmWJLECF26232wNlgQrzY6jb+4GG2foKrK6qU1AllPITb09MAVyF2MA3Yd/fmRP0wYTtYGcSwZXUwUVABE3HO1u2+/fE0s0HUpG4/P8b4+4YEqCTqa7EwLjaPujDCtmQyFrK6qdMjfqPcYXs9MPX4FzIq11ZRyBE7Hb26nDHJ5009TeXVNjBmIItt1wCaqxTM3uLXBkWjp6YJd5A1TLAXjvMA+jSfQYDWcjK6wSLnUCASSABB5exmbbYIalUQoXVhJDEkbb7YqqV9DAfNpGwO5JGJ1Khdg0wSQQLwI235YUbSoC4w2ldtp0gmbEz1/V8X/DmTqGkAoOogsNIMnqZJAA/pgX41UruZhZnrgzhubVEpgIZ0KGa97zyMfXDt3BUKsSdj1qDgBXeqpUAWWVudy0+8mdsIOJ6FZ2AaJJE8z/fDFOKvsGgfLEb9B9MSzeS109BgjVMg7W2PtgR+3Ys5dnjQHwTNFabhgdLRG8Aysn6YbcJq6gfIkktJN4Fv8bYXZxWRaelTpEyTsSDP4YhwwOYZYEX9ZOJ8tNN2X4ZSiw39jWjWY1ZClZEC5E8rmBFpwVw3LBvOm6jX5iPLO4IIvYj0timpWqCEqKWDDSbcydwe04iaakwpN7EXIvaLdScTy1so6jLQn+PcwpqsLQqjbmTG072jAnwnw6r4VWq6QjqUQQNuvfb+mI8T4dUzOYYiwBu219rd4GNzR4WyoioBEaUGrtz9T9+LPk6QUUSjx9m2zklfgg1wN5x0PgyUky1Nn1O+j5YtYk7nvB9owBnsrT1kBSjKxVgTY/7eYPbDinlTOkEQkKRczAuLbz64bl5O0VZOEWnWwThD0w1R2lXje0GWnygDp+GD9TMVa0Br36CRq7QfecA5DIVFhkIUtHm2IHpN+W+DOD0hpIakrspLatRiNlsbGAbemItq2ysYSpRYblMzLOQslgFC3B5/Keog77xgHO1Vo06gRqmp1MgwCQT9r+oucGftlOAFuYlAbBTvafb+2M9n6NTU0yWO83N9o6wNsGCt5ByKljJTlM/sGU7QBMxPb3NsPOHZSm9NCSZaxm0x5pG/bCJqCAeeZG0CATI3ncb/AKOGVNSzAK/7sE78h1t6++Hm/gnxJRec/wADPNfD6aYBJaJgdI5nbkBYDCnK0NLAkXFljc8r6h9/3YNy7PrCB1II1N5iALbmRE7QMDZtYAl5IuBqEATynnN8LFT0x5dNoor0gghDqBkSeXt9L+uDcrQC6vK0BRqKOIAPoSN4tiIUGmQQPE3k3+huJPtgBqd9jtGkMLD2nv8AXDO2qAkthjVxTEUmlG5kDrafTFIuqsVg9FJgbb9/THueCsYp0yq6es/j3xTlq5CeHMCTtuZ/X3YKi6sDlmgxsuiOdQIYi55AzewH654VV6pNN1VvsvuReZ26nD+lk3Y1DThoS5gHcSZvzjl39MLeK1X/AGaqriXK76QCBE9LDCZwzLq7QqfMtUOgazG7frvgLiWWBBUg79d7xcYLyGdKatQG0W5/r8sTzdVIARQQCCZuTz/LDq0xSzhW5K2mVYfS+K3BvB28oEe2/LAlOv5pQkTM/wB8EhjBHM73A2/xg1TNdg9KkZUE6ChuZ2HT1m2CxVbStPUSqyQJsCbyPW30xXnEpqs2JO4B2uOeLErMZRRExIG5I6k8u2M3eRqrARwukWzALrMAzOwJFieXLE80h07AqJ+4/nM+2DaFIeHKtBLQ+owVInfrvirMVlDx4hK2BEbxiPZtlHDAqz+UqFBqXXTPYwOgnqL4uoVFKwJG1p7WFsaDPZ4AqqOopkQyzN4kGDbCJiDr0xv0AnsI2HO2KqdpWRcaeGfZEMCrkE85jYjmMMErKzhvlk6jO09T/TFvBaWpGVH5GUIkW5npyxKtwioEZgAygydBkCN/uxu8W8h6tLAi4qrNUYB2VS0hSbHlb1B+7DXgvC6hQGmpJLXuBAHcmMLs+niKGUAEHed45m+PqaOiySUBO88iZtfCzjih4yf5Gjzwr0zCkyCGnUCZ6SLRieWzqkK1RNbx5RpgTMXMQY3M4ScG4sUa2p1mCCZttbBp4w9WrSpCAqNMcj64n0pVRRzuqL8rSr06hLhFVyWBQToOw22xdV4g9OoPFhiLSmzdDvYjDDiOT8JWqF5tt26YzmZzsrq0Bpme398JFOWSragt5K61Imp4g0wjBjq69x1M4f0apBqjSA28j5Z5AH6YT5KmtQsTqkAMelus/hhhXrFdIIlbtqUiLXIjba0YfkXZ9SfG1FdjwuNQJiQoC32sZEbbgcsFFgpkuWUqAQDN8KHpaXUNNzIjpPT7sMM7kUWjLhtxMdJ5xhGlgom7ZS2bpsQERpDTqEXk9NiJ54to0AjjW0bsNp/QtbAeTZS5IIEEFdX54I4ippkVLMORHffDNtql8AjBX2YBxLLqxU6yR8oMXncffiz/AMNCWJGwPlEnmf1OPatVSqsrGd9M7EE/QQcV0M251ERIaSx7WtiitKicqu6DaPDVBdjUIVl0qLTysZ5R05jEV4SjG7GNtpK23Fx9LYpq1CSpYze3rgfN5yoqkxCtPrAthYTk3gacIRi2XZLIBSGchlkxrkD3F9+nfHuey2gkk0NJBIVPszHUWbuMA5fOLUXzMQB1PKI/tjysJUk2HL9csV28kNLBZlnUK2q8EwNyZv8AqOWL3yyWZQQvOLx2FsKqdPWbWP62w+ydWE02uIud/TEpxcXdleNKewQMaclar3WbRuNgcA1gzUqjErdXmedj3xRnczDwQCo2Eb+vXFGYzUK8/wAjDt8u+K/dRGkpMXJKi433vgzKVlEmJkwBih/kxAcvXFNonpjHLmKhKiRzHTE6lZWmI1YB4b/EHr+eLz/Hf1wjiWU31oodoRiV2jBeQzIEstxHP88eVP4FT1wHw7ZvXDUmhLoNpZ8FwCniTMLMX6nt64Iy+Z0agVALbcxGM3nvm+uHrfwqXqfwGC4rBreWSekzdBEm4xWlSIiYGLau7emPMtsPUYLESxYRlibBTAYRe3tg2vnqqp5ZphQQ0HykbXGPeJ/wx7YHq/8Ab1PQfjjnl4zq4UpJiyg5CiOcmQIv78sPM5kqVSmhasitpW21uYH1wvzP8JML+JfZ9D+eGy2JSSse5HLeAWZdFRTEXE9YwPmM9TLr5NNUGSVssfq+APsD0GPKe/sMFcSlsEuTq1Ro8rxxjTIqyymQABcf1wIub0rCiQL4P4f/ANuP9rYWf/bn1wiq3+yjtpfo8o121mWhGILWsMPMjwxlBcOhtIO3L7sJqn2f9owflf4Psfxw0kbjq3ZXR4iYKuFJ5HnPIj03x5W4kWJB+0RNoFueFbfP9cWncYWMFsEpZobZ2kCpIXkYg39xi3KsVpBHQalEg85xXwnc++LF3/8AUfww0Y3g0pU7BXy4KiTAmbb4lmHVaelfecDL87f7h+WJZr7XtiX91FGk1YDSdwdKmNWw/wA4n+0GRTIHzG9rzj1efpitPnT1OLPDsjFXgKy+VCPuDH2T0O/pgc0189jqJMAdPfBnEPnPpgA/+3ErbkXlFKH+yrL1ucbCBBwMXYnzOYnYYKyv8PCer/EPr+WLxdto5pKkmMc9paNBsOu894wBxShUIaAYCk/dz9sHL8z/AO0YKyfy5n/+TfgcG6FeX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data:image/jpeg;base64,/9j/4AAQSkZJRgABAQAAAQABAAD/2wCEAAkGBxQSEhUUExQWFhUXGB4aGBgYGR8gHBwfGx4fIBobHCAfHCggHyAlHhwfITEhJSksLi4uGh8zODMsNygtLisBCgoKDg0OGxAQGzQkICYsLDQ0NDQtNCwsLCwsLCwvLCwsLCwsLCwsLCwsLCwsLCwsLCwsLCwsLCwsLCwsLCwsLP/AABEIAMIBAwMBIgACEQEDEQH/xAAcAAACAgMBAQAAAAAAAAAAAAAFBgMEAAIHAQj/xABCEAACAQIEBAUCAwYFAwIHAQABAhEDIQAEEjEFQVFhBhMicYEykSOhsRRCUsHh8AdictHxFUOCU9IXJDOSorLCFv/EABoBAAMBAQEBAAAAAAAAAAAAAAECAwQABQb/xAArEQACAgICAQQBBAIDAQAAAAAAAQIRAyESMUEEEyJRYTJCcYGhsdHh8BT/2gAMAwEAAhEDEQA/AHjP+IMvlSEqsVtY6SQel9sLniPxnq/By7+WxEyQ2rrYjYQLyMb00TMU0WoS6qPptI+YttglwXwvSp5oV6bEqaZB1kEyxiOuwxXm8j1Kl/k81em9lcuNv/AvZqtmq9AOQxUnQNJuzOYIjfvG0HljVPAiUKFR6rBGD2Y39HIR1PPHR0y9JAoAQaTKjoYiR8WwleL6wetZwRYMs2t264q1GKsnGWSTroBcDanlKwqQWMXWNhy32tjXjPH0rVvNVGBEaNS/w9ReZMbDA/OcTWjmYNUssQIIgEXgyLYC5jiaVK2tU0jSCSLEkC5AG19sZZKXFpv+jYlFyUqHnw3xVkIrVKvpcnXTWyiOkH0kG9+vbFYV6j1KlSk48twR5dYF1E3GkgnacBjVasqoml1UeonkLXPRr7xivnuF5okU1L6d2DOYttzmIHQYkskoKk6FyQUnst8bHoEgBxYKDJNtwLCLfrgGtCmQGNbmRoZZuRcWmOx54myNJUX11SC3pRqYv9z0J59OWKGbyQVmZnVo3hvUJMLbn8dcJFOT7KRSWgRXo1KLjtMbH79DfB3g+YpKqtXqksoOlVHI306hznecD8nWNNqgqSQfq2JI+83titWzKkBl5kjTH0gbSef8sUcW9MZobq/G1CKaYCqxCjlGqJ1NEmL3BGIFpJQqNqRtEfUKkjULMRHf74C/sRraFoxdZYNAAPYzc4bPCmnKCrSr00rJUXaTJ7R722nHQjirjJ0yWRSjtbB//TUVldJqU3nWdiOcjn1mRbbBLhfB0p5nLsrvqNQQCAwAkQ14kc/th64DmciqytDyouJWTdbkETyseuDVPN5QKjzSUAwkgAg9BO2NOKEYu1KzHkzSaqqIvEXFv2dYLKNSnTzcnsmx+TjlWdzVRn9ApgmWJ0KoUdbQA1sdC8ScFqZ0h6bUwqqdDrDMTewO3blud8U+H+CkoPRZgCFUtWZjIJgWA9746eGWSW+hsOWGKP5Eh3tppsSWNyW2IHqMtENNtueA2dyjsqecRrLALTC+qP8AN8e5vg54rz1HW60fSCwkqs2XkOkESeuBlZ6mUKF6K6iCVY3LAxJHxbGd4ZRba2bYSUkm/JIxpmlpqMpdWsH9JmI02Owjc2/PFzI52mUHmKKWmpphQSJ/MXk9gMAsznqVdg2nyzYEzMib2AtyvgrUyvltL6QjgW5alMyR9QtiMk9Jj0RZjgtEFl9KO90IZjBH8Im4N7n7YI+Hmr0SopsaiFrmIC9wDckEfFsZmtBCuoFQAlS6iBaCIO9vjBDLUWzC03o103OpZhhvGoc/UYt298FRlN8RMklBb6Og8A4krgU2qaqsSw5jsZP6WwbjAfw7wl6KzVIZzcneD9gMGox6WPko/I8iaTeiMjFTN5FKg9Sg87jF+MRVzAJgmOQxRMm4gynwlJZiJLCD7dBhU8XZDK0EUGnqJMhJ6bk9N9+2GLhnGRVrtTAcEC4YCxwqf4icFdmaoli0LrLQByUD5/XBeSVOS2ymOCU1GTpC3x/jwzGkJT9NMCQb8rid8D+O1xVZ9SeWWMAX0iRsfnHiZmnSTaCp/dJOphuT078sRZripKWCMrG6sPUP8wIv953GPPeT3JtyZ6yioQ4xQMVVT0/s9B4tqLsCfca8ZjxKQizsB7/0xmH97/1L/gHA6nwCpNVgRvu0QMM3klYZWkdMJnDUPnBQGOkajJ/LDWrkQeRxiZ6Ppdx2b52nrEt6T15YS+L5F9WpSoQm8neJ2i/I4LeIOO6KiUvLVi9gXJsDbbTzwueNM0+ULZZmmNIUBjAXSGuJvuBeMdFybonnbekCOL8IYMH8vzHLABQJn3i94sTj1OFhVIqCnquSqj1C/pUtMfl1xrwvjVRyZI9MkEWMkCNhsAI+cWanHCajIWUgDcKJLD8ibbxhryN0QS+ytWYUFnXIYzp1GWIiOdo22wNzPiVvSqlkAPqJYlt7gnmO3TG3E6/mmPWIYFjvE7xPM2ttbAXieVhjpMjr8bYosae5HOKLed8SVG06dICFtMKP3tzEb41yZPqIVYlSzkSwO/pg2k4pZXIVGYaQbHeLA74J5bg1Zag1D0hhLRewkQpIOKRcYCugRnKxLsxEauXY7YxC4UDTaZBIwfzHCFrS2rQ9z6hGr2AuoA5nfEGQyjtNHylMG9ToDERyN8PCcd2wTlfRrQmmTfQ4EhWS5kW2+4nF3JUajw5LIwvseWzXsPb3wXz9XXlx59MGpRgFxIZkBtM7kD9MVv8ArSFGDGotTSCpkaDBNyN7iNsHJ6dunBrYi9Q2qkiPK8aZxpqmouoWdDIsf4TYH2NsMuV4aXVU1OwqCFcEzIB3WS1vjCLk+LnV+IDVWQdBOkdxIuDFpG+O0cK4/lquSk1CgVQCrAl05WIgsAee+JrDHu6I5ZSi9IocH42uWySsK6OiOUgreAbjc3i4uLHCjx/xTUr3RjBeFAMGJ+IFueNeK5Wi7inSXVB1agSqDoGDbnqed8Wa9AxIOiEi4IEkfUBf++mHn6ulVBxYEnyFTOUGn1Ou5gAzY3KyNyZjGz5pgp9ZlBALch07WxJl+HMzqh0nSYg2BMyWLWse/bBrM8BpVtRFRVIjUsiSQN72IiIjbE5567NMY8RHyr6XDDT6dgdj37/0wQo5irWDLpBa76v3iDuog7Gdu+DT8DRAAtl1XqFgQJ3kzAUD5OPeEZIUWc6l0EaQxI1zNhFoBv8AEYSeSLja7Hj2LdLM1EgAlCJIkfkP64d/B9WqHQO5RHuXpga/aRsMQ5nNo8U80gIQAhgepMT1UdDG5wz+CK1IshlFpMdOnQnqcEEEemQIO5j5wYS5yXghmfwejovDyCgKliOReZPe98WceU2B2I+Mbk43WeZRWbN0w4Qsus7LN/thd8Y8YfL0w6AxcCBIJNgDfCj/AIm0G81MzReC3pBQwbd5+MEeF8VrLQoKqrVUiCTfSZ3buJmBh6oFaUgbl/ExoZhqrAkMgABEGTzMb3xtxTxwtZTpRdSxJafS07ibe2BXiN/JqJWYhqrghl02ABIkDe47Yp8TyYamFoqArXZiY0n+eMk8koSaTNkMUJpSaBNRKVV2rO8KT9A3JJIhiNueAvEsqtK6kENdYJ9I5DubCfjDFR4VTprBBdm+osF0gD/VEHuDPvipm8qoJKoggiATYE2aBcXt154lOcXLXRrjdUwKcsosWZz/ABU1BU+xYg/cbzj3FqvwwajOme2n43vtjMLYaHD9sYGxLMCCsWPeeuGHK8UYhwPqIHOL9j/tgFcwECah86exwx+B6qKzM2iRvNz8YzO6Hxq3QhcQz762eq0uDKr7bHb5w0/4rcJ1fs2cCkrUULU5mYDKfcqSP/EYN+LOCjOZWpU8oJWQmomk3ZIAOoDmAJjcQI3wx+Aq6Zvh9IPD6R5bTz0WE/8AjBxRfg0VVpnO+OeEmy+bo5egCxqKDSNhK3JDbCRBk9IwvNRKPU1ppYEhpEXFiB7HH0WOHUyaT6QWpWRjuARBE+2EXi3Cz/1NkrKTQrCUKjZ2gajMiQ027jkcM24qxOKfRzXK5PSlSpmB6SBouAzkclBuRy64qUqHD/rarVkNKqYgx1tAG2/Tvg1434TXy501W1PqOnTJEXCt0BIEwNpwr1OBVFoedUp1AqOFYkRduU9OXuRhrb7ZGUH5YTzniWpTQnSlN2NkAGkDfUANibYrf9crtRLFlsAFiBeLkc5vgDrYkkqI6RaPfef9sHstkUdGZ9gVT1cpNiNhfthuFBjiRFU4nWVxTp1dWsDUp5Gfonc/1xtm+NIvpVjrHMAQOo77csCOPZdadQLT3UCTNy25Ivbcd7YFXJJJvjvbQOFHRF4m/lE01VxoKuakyZB3B5id8BD4YrimtTy3qrplioJ8sKbT7i/ti5wTOkqTUb00xpYEgp/lgdcE8v49/ZtQo09YYQQ5se+kcrnfBxZWrg+v9EckHF3EXMxw5HHmUmVFFmBN/gzF8MXgn6lFfLmpTMgalEGP4RYaj1xd4BNRRV8vLhWN1iDIsDJETJ2kWGPOIGvTdQSBDfunp9IS3exwkZNb7oE/ncQ1xrhdXKanFGkEcwqrfQIsduRj1G1++ErK8QeqSPMcvq5kQS09NgSd4jBPiebrVnK1szVYJ+6TaTfTaAbcyOWBNR8pQ9MtMfWASWN50m2nePjFuMZ20q/k6DlFU3YabIppMkM4UbRoYncKQL9/bCzxfKEHUjh0IMuZIWReSRyxBXz9QqAJggySR9MmALbR+eKicUhQigiCYvaCNj1vfEeM+VsvEO1a9ApBM2DMwtqMCdPMexiYxX4dURqgtqVidJaTtsImAffrgXRAGpZle178j7C5xrxBpdghtMe88598UWKKizt2Gq2bNbUmlVqEPqXZhG8n94naD0xe4IVVFCMSAfVDCOvMg8xthQfLvq2YtuTvPeRi3RomiyvUpkpZoiZ6Anl7YnLFcdDWloaqnG6uoLTqlGWABe4+qx7jDr4E8TZms2mqjPTA0llUnSf3dR9rHfYd8ccr57UZkjp26QcOX+HXH6eVFV61VhA9FPU3rMWGn6Y7nF8Ca02Y8+P42kMf+IWeypqqFZCyRKjY6jBBIsLY84Xx6lSy60UCKweVIhgJ5mOd8Q5riFHPZaoy5Mo6+oMBCkzcFowucQpV2pIEpqiGx2kHqcacs+KTTMuOCl8Wg/m3r1cyXdabAUbVCIlRvp79sVMi9PN1PJb8JQw1bXG8b84/LAnJ0yHSma1RtJJKrN9NwARe5gTgpmqtZNT/AIYE+sh1IMwAIYlpHuYxky5HKnWjTGCWl3Ra45Rpt+Gq1ECEgiRLc12vtz74Uc+wpjQjQ7yQFBJAva0e9u+DtXiOoEVAyyVUExyBA0tYX0m0csLfGIpOSSGaQQTNgtx2IIt8G+Mzk5zto0QhxjVi5TybMJkD3OPMGC6teFX/ACxtHzjMXsexgpOaFVjqpteSZ/PDHwmpqqKywFcbD9cDHFFG0OrAcmYTMc5wa4VUH7mwUmw2HM9hjI2zodjBl87UpVqVSPwlBV+uk7n4IB+MMnAeGU8tVc0bUq51QNlcXt0BE/aOmEilmSxkQF5sxgWH5/1wd8JcXCk0ZJCkFZEHSYtHYyB7DCRk1LZqh87XkfKRx5Xy6PGtQ2khhI2I2I74ym2Nqreknscb10S8nPvHuYpJmUDnSzp6WNgIkEzNiCwNr/fC21PRSakhFSoxmbQx3E3iYbVqE9MPvHuHUs1RLkDVSY6WiYDqob4IIPxjmOWpNl8yxUh0IZZcen1TdAP3pEjoMYJxblaf5DKPhitkeF5j8ZtOhaNJqrzdSFIGn/UxYfE4H1y9eakCwjSOQ5e/PHVKmXX9mziNVCpVKKpYgAmz1DzPqIAFz9IjHPs5la2WUALMPIcepSAJ9vjGzHk5KxXpIpcP4K9cehZJhUHMsx7bn+mCfHPC60KtRSwCJC6+rBV1hVFyNeqO0Xw2eDMzU01M7WC6cukU/SoZqjiwO20yf/HC1xUftZNRKjek2FUgAx+92k8sc8lAlaWwDm1fLAIdLU2M2EaudxvbpifhfD9RJYtUXTBCRMNcD1WjuLjDTwbhdSoy0wtN2Im7WXeZkGFFyTinxSnl8uXCUXVdgUYjXE8mJMdo54k8mtInvyCM3CuohqdNBItJ3m/c9TjennK1VQWM0w6gyfWSSdgDJ2OK2eqU6hu+kfvACW7bWgbYv0+L0BpUK1vUCsa7T2t+eHhSptWBp9In4rxagPNWiXRyR6yNLRsyiAY2udzgCuQ1EFy2kyQf/d074YXFPzEK0VZ32LwNyALCxa+BvGctV86DOpJDgnvYASeVvjGieeeTfGkTx44xdWS0ODmoyrZqYMEjmN/54kXgVHzWIZanpJWmNtUQAx3sbm24jGZDL1pYGoBqUxBECN5PXFjh3BvKIdiS/QCd+YG7bjtjNknJfJssuwj4K8Lu6VA2n0q7kGJhRsI9VyRzGJ8v4NpZmm1Sip/DKoynf1NHS7CdpItz2wyf4VUmrPniSRqp00B3F9YLAfAw98H4OMrQ0MVd2cM7aQoLahpIF4iBHtODHm1djcNnLKPhZ8vUy2XWilRqyGoZkVFWQPU02W9xHKIJ3q+IOGOa7ZfKr5pb8MLcgQbgSYABn1dj0x3TTbvG+EzLeFGy1Nlov/8AMVRFXNMPoXnpWfqPbnBMWx3Bp2FwTOQpwmk1R0zDUqOlz6l2YqdJAgGFOmZ6mYvht/8AhdFBgDqquwakwtpQKZDgxGpmFhOwPXDrkfCmTphWemGiWJqKNTMI9TCLbWQQLmQTgvTUktWqKdVwqgkwvK22o7nnNpiMaY5OdKjPkj7Sbvs5ln+J1slw8ZWvScOFIV5Gkifflt9sJXk13RX1MkEmC0Cep2tjpfjfiK1lCfstaqQbEoRpJ5DC54v4UorrR0lStBDVdBJkk6jHz8xg58iS4kMELTl+QRwdHEuwgjnTFydgxYbC/b3HOY8ABD1BVgqPUC0nUfqghSBG0zvOL/7ci6aVC7aQQ0AL6RNwRHU7kTOJMnmWK3/hLOIgi9/WDa5F/wCuPOlmaf4NMYOXQJz1BAjU9VEs6iOYJNwFMWsZ13EmMBK1Y0dFQs1R7hWBOix+kHSD0J64J+adZ8gUpm8kMFFhAkmDJ5Xi0nFGvVqkufQSX9WpgAwUGJ1XG4FzeBh4vY2+mUP/APSfxUKLHmWUsT3Jm+MxUo06UDWhLc4Nu0X2jGYtxj9C0jpAoayAwAGxDC8duZ53E7YI11FPLhlKnSGAlSpiL9ZHKDvIwErZnNsyKFWnTGwA57m4MxOCFbjJZDl4Xy/qYsNmBBsYmesjY/OMs78girChpGoiV9XmalXUi6QTqOl9I3Ug/bebYH1cs+XIfUPMVgWW8AMCdIeAJjT6SSQR3wM4nxGA+kIEQnTDSpNh6WMSLAxfblibL1WzNcCmGZDDBQVYrI/EJAEEjTsADtfEN9+CkHKLtHVfC/FBVpgTcWg2IjkRuCDODeYWVYdj+mOc8ELUqxq0GGYUn8RR6aomAWKG8gzsSSIHIHD42ehNYUssSYFx7jf7XHTG3DktUzTkVvlQteB8wK9Guhg6gJn/ADKQZ67YQeI5d6tNzVdFNNxqWCGBEhisADcFYveZwU/w744lLNVFJK06k6dXJZlCbnlYnbfDl4i8NU3NWuohmS5G4IvqF423t3wk0+Ca7R2e3K/s5ZxJAtIU2RmBbUV5yBuR1/Q4zwYvmVBRp6qQVS9QkAyo5QV6kb49ynEEeoZcLMkMRqCz1BvGw3m/XFrMv+yGpX86m9RhAWmDpQSCZkAydIERaJ54TfQzxcpK+gxxuu/ppUFlKT6qpAHqLA2jYmBfp84C8M4vTqMKSZcmqzaRRAtKn0giAbC/bcnBnw5k6v7MlZKopV2/Ecv9Lo0HV20rA+MQ8a8Uk+dUyNFPwwqVczpAmTZUHQmTHzG0so6o7NhjJ30b5zLrk6NSjT0tma0+d6pWkkT5Qbq1p7fE8lzPFHB63MTuvUDByp4hcLp1qx1SCVHO5k735nFFq1EMD5Oqo5JsSy3PIHc4rFfZllLfQHzOaDsCCQSPVty9t8XuAZqlSl3JLQQFj2vPXBLhHA/MYl6TBd1JIAsdiNjPPpjXjvB6KfTKm9j1BuBf2/PHPJFviBdBbhnCadcioSxFm16iABzAtv8APLFPO5mirtCgXIhpLAESWN/VPUmcCMgtXUKep4JgAHcdu/TDpS8GPUJNZyAw2cevlzvEEROHcVXYceOUnrYAz3ElZSabKvpA0dZ3gW6nBDxTWanUGYo2o5lAAoH0OoAqUieRDAtbkR0OGvh3+HWUZCG1OxECp5jDSY5AAAx3GE7wwoqZavQYyCdSdmAsw/T2J64RyjVLwavZd1LydM/wSyRXLVqpJIqVABP+QGfzb8sPXFWhAOrKPzn+WKHgjIeRkMtTiD5YZv8AU/qb8ycD/GHFQjooIlVLEe+3yIJ+2Hm+MBcUeU0hppGw9hjWu4AJOwvjZBCgdBhZ8U8cFBGabL9pNhPyR/Zx2SfGIsIcmKXjnxm9GuqUNDGmZqBoMkxAAm59R22tiDwf4vzdfPaa8IrAL5RRhBO2nvzk7j2wicb4vSdiVuxYamA9UjmDtf7zh18BINP7S4Z6phKLPJdp/eEkkLFp6Sdrk48qhAjPE8s+v+kPr8SFTMeVTZHRQRWQg6lg7gi3aMcw8cceBzNV10mToAkBvSAoIttIJ3Bvva7h4r4p+zUa3krqrVPqK2kfTrPQDYdTPxyioHdZWklSBDQsFeo7zhJvlvx/sDioLi+3v+C5kc6gaWQkOpgtqMGJMAArPRotfE78R9QQkeWp5tdLE6gkH0xYyDeLb4XKXD3FRTUlYGoEH6dIm88thvvifO1qSv5gaQQTqNOVJPIAMQDMm/fEuEbO/gtlkd2ZqxQ2IdblgJJmZgj7m2+B+fRWUuTUaJYhzA5AE2km4v8A1wMpVAriCsbXveducz1t74v5/icqodidQOod39Mm0AKpaN98Whjp2MqoqUOJ1FVVWtAAAACg297YzAGozSd8ZintIWjvnFKVaaNKioBA0OFYCYN7MZmGW/c9sAuMcIYVTRZitTVLz6hpiZEjeD8YaavHm1rRpIhFRhUBT1NDXVTqAggzMxFsQ8d4alSsWWoyFQAHU7gg+lb3/s486GSuwcaYn585ChQFMvUq1DzCwqkSATtP/ONYqNRXQ0E6lV1DCyjWZjYwdiJlY2g4Ya3h2jSDAoDJh3I1OLHYXJW2464ky2aApBapUqtGnKruv4mmGKj/ADDnO84pCUUvsdTFGlnq1NBoi7a/Mga5AEQdwLbTfvjpfCPEeay6UzmFWpTf6CLOYgH0iZAJjltthT4Pw1KtZ0ZHdZJpCSisBsRIMxYkTt8jBVUppVDM+tqNQUxT2Hq3AUG4BltzcXwksvF2kFZX+kF+M6hzNWnUy2UzFOoQZIBKtckhQF3mSSCBvaTOKGa8fZ1cu2We2oaSxBDRzUe4P54aM5n/AC61XSDoVmFiR5l5MbgMDKmN7jATM0qX/wBSSU9X4ZHmB2Ykt9Qiw+ZAOGWSV7Rbm1o555pDagbjE2e4rVqiGaQOQsPsLYZOI+Fta+ZlweUpcgd9R6m0HnziMLObyjUmKuhVgYIIgjri0ZJs5StaL/D89XdTS1swZQpksdKKZIAmNPY9BhxqoHyTZTLo4hhUBMzVMb7dYmJG2AvgPxFQyxRXpU9b1RrrVBOmmIJUXi8fcze0dap+J8lWXUWTSl5mNNva2DKVFYfnZxajwh3crUpimxH79gx6jkD16x9zOT4UKHqKJIFmgNI5dsOvD0oZ5sxmgsUKQKo1Qk6miSwWRpAEEDcyNrjCLxJjBCsQdtz/AH8YWV+TlhxztqzzO0WrAKkr1sAW9iLieuNcpwhKILVCXKiSS0gTe1pBB364kpuhgydSxqvYnng9l08ymVYwpNrXt1HPbljnHitHR9OpaTKf+GlIVM75hl1pq7BiOcen7Thp4ZlPPqVK2YJY6jooiyreBPKYF/bBRvDhqUgtDTRSoAXqU92HIASInnftffEacCzlP0rVpikpkAAAsO50kiexw6egxUI+RX8Z8VqZejWhvUw8tQLBVazFRytN+sYRvCBF9R0yd+W4GHvxR4OzdaXY0SAZ0o94O4GoAT3Jwj5islCo9KpS0egqVHXkRBjpfngJLjSOnPlkT8HeqnHaOXyyFmBKooABEkgRjkXEuP8AnZk1KhOkteDH8tgIj/nCU/EKh3dj7k4jpZ1l2JGC032LGSj0d+4h4/oCn6SdRA3tvzicc18R52tnZ0FjTDermb7QO0zHfCnQzOphrYAHcnbD1wvxnRylLy6bayOQgLPvuR+eJz5Jp9jKnFpaKPD/AACKbGtmL0V+hDY1DuNQiQs20i7be7JneLrkKZq1ROaqL+HRBH4a9DHPqeQgDuEq+K2dtZM1QpNKQdKz/CoP1f53jsOoOtRpstSrWLFqi2LtfUDY7dJEDDRi5v5CSyxxxqG2ZwfxHOaLZx6nltHmKvMCSixyUE/riTLV6WpxJ0Ox0hfqiZv8YH08jQBOpnYQBKiYY8p6AfrifJ5ekv4tMO6oZjnzABIIIviuSa4cEec1c+TI+J5seWvk0rkzPMifTzkSRsSZwN4glenT/FVQHEw31Gf3o3kdR84jz3EgpbQpUmfUY1TPT903gwcef9TqGkNbkgCBIDG/7sm6/e/54EI0i1tdEL5DQgqeahZl2BBYdewtzmb4q5gyyvMgKJJvNyYkXJvEi1u2JczmUARqcEhQCComRzMW+D0vONMpw8MpYtaPVvYknktzETfqMXk14OimUMxURmJiAdhfbl8xjMWqGSplRM49wLCd8yOZZS4imzMoIYDSLjanNokmwN7+2IFz34q0GAdnJ8zShXQoGmTzgkc9t7SMU6Od11F9Y0mSWClSQJ1aSDpA1S2wPKdseZ3KrVrGsupKirpaWJ1ebIljcW6A3n4HjcV2wSeiPN5kq9Ng8sCW3sxOmT9JtaNxGk8ziPiIUMppUSoKg6i6hammNSqD3mw7bYqcR4mVRWVYAJU+mBeAbWnlvzHc4l4wGrUaLMp9KgyW5llU2M9gIv6p2GH49MElT0WOEZSv5/7R/wBmdXlkxpOkaQomDEhTHW+NuHj8VjSRRJJCmCZ1STqIsJt8jHvEPMWqdE1FNoJupFvV0BEc5hROJctRVaGkQKisIAYwDs02AgiOZ5bY5uPLfQccXJ6Mq5ZMwqtTRIpHVVWJLyLuAAJO9ibe1sbcUp6R5baKopCS8aWG7hYUwZAgkDc4oVM6aaKGYB3YgQTKgxKHYkEm3YcrY84a1VadRaUeUStmP70k/UYGwv8A6sUWP5p3pGlOtF3hecpZWkKz1CKmkk0zYXIhSDJMELBsYMxjnfiLidTMFqzEhy8mbztpAtKx09uuGXP5fzBoPlly41NqJ0t7kSQOvW198K3FKL01Yl9cvpYK8FrGCeZW3LtfF8WOMZN+ScpftRFmsmP2M1yxL+fo36pP8v0wNo5yEiZJm197QTeDa2D70p4UYUA/tSzANvw23M/3IwuFVHoAlyd+k/3+uNLo5HSOFcQVstlaSlgsFmNxLH6lABGsBuZE9Cd8Zm6aeYNiDf1A/YX/ALjCVwzilRWCqFimCC0XA+fb8zg3TptpFWo46xO9uXXpGIuBtx5FVBqoNMkBT36+3tiTheZmVW0AyOX9NsVcrVDqIIsBebW3/vniFs2KVQtAuLHvtP8Af5Y5plE0tjdR8UNRy1On63qesaBaIY7v8gwBYEDlgNxLxdXIkVaVMkbAOxEcySALn3wP4fxNFr6WIKuB/wCJ9uhJ59u+GrN8Gp1liARFv+BviTpP5A9vmm4MQ+OcczSpqaux1dLDqTvv0wq5oVXIqE6tQs0zMfn98PHirws4pelSQt+XTaJmMJvD8vVDhaf1bkEdOsjpjRHjVox5lOLpkeT4bUqNuBtckQJ2mb4l4qmgBSmhuoG/2scN2Uy6gLqFOFG8ED3ibmd77Yj4vToMwRqhUHTEKTqA20spIHSI2xJ5NmfmmJ+ZzZGmEUWBkAXwVyRV411FHMLAANzAI/P5wZNLIwuosQoiGSPc9+YxSzHDsm1VgjR6QQl7HmO/xjnJMRyNP2M02AsFgsAZ+RvgLxKsDADMeo/2wXzOWqaPpY9JH6dcBc1UYGSkCbWjb3visF5AHsvlqb0UbyqqMBfQWAcba11Ahj1jvGLycKTTVq0Veqo9IGr6T1YQD+ntywC4fxCKbL5bEbmoCdSjpeV/IYkbPZipASVRRpWOnUnm3WOuIzhK9MMa8g3N5cKCyySJXQwiAZk9WPf2nFHJFjLAiwtN47gdehwY4pUes0GFAtGqTPSSSTtuTijk6PqiAbCx7k7TucWjL4jyrwTcIyxq1QHdSNAB9gBAjnFsN2U4VRUoCCyGSw2VjFpj2iPbAGhk6dNtWirb942vGw+Y+2D/AA7jBpIUSmSWmWqQY9utueElLdgg9iDmsi2ttKmJMe2PMPFXNIph6a6ucAR+mMw3uP6O2MdBFCimr+ZTpuHUqBr0speo5UwNOsRB3Ii2LdRQwYBiVMMtSoWEgWJX0SwPQC1umAPDXIV9dVlFTdQLssD6gCAAJYDcTy3OLWU4iEdVanIBKGYGnUCCQoHIgWHIY82cWmDl4CnFeHVKq+YNBSiukIyxPpAUHVYyQWMjn3wJoZaoC6uzMaQDggyqhwAHMxIIaOZGDtfiHmLC6iqlgxpgwP4DIFxew3MLyNh3GOIJSqelirNEtpIHpAMAEWAkSZ5HlgxnJ/GhE2mVVZjTc0gEXzfUQ0AkAypBvYCRa8nsAQzmYrVUVzqpUgAFvdi1hIgSAotM8tpwGzmRpM3mrVAb0s1NpBINmCzuRsVF94wSzmXZiCE8sFgFMsVAcgj6ZIIiCJOKNKLRoTplvNilVSmZLikAXbVDAgjUIiTcRtJ2nE+Tr0iaSIaYVXICAS+064MnSetxvgO/C1U2IKvTOqHN7zIEdZHWxx7+1DK1WcGmrgBYtOkQSD6dvTtYsOk4rqUfiMpUtBSu+XLViiRUXRGv1AsPqI3Pv2HLAluGCtQq6RGogCoAFUBb6gIJEg/QCIi+DfCszl2WW8xanJ20hQymQoBBBk22McoxjBK0U1p09KlHJ1En1jaFM6ioM3gSJi+JLTsm2pboSOLUBQ4VT9QZjXcHTOkwF3nc98JnCx6yT/f93x1Dxnw9Bw1wtNkFOoCsmZDMATY3IGrUfbHMMk0MP80j/bG2ElJWh4Ehp6XDC0kn9QRhmq5gGgiTJmdthGADiTHuLfGLWWaKgDdPv2wXstF8bDnC67wdJAA5f3vilxPMEnS1x1/s4I8PplC5tEye3bvjfiuSSqh0kaotH6YavA+2rQn0aBhmUnzFYgdCBf8AQ4cvDfjk0gq5hWKTGsG6kciDvHvMRvhXy50a+uqfyE/33xHRzDU5qBFdSPWrCV7N2I64SUVLTBCTjtM7TkM7TrLrDa0P0kEx89DhD/xHZaFWi9KVq3LWsQCNM9edjiTgfjWi34ZpLRlber0g9iAIt1Bwp+MeNDM5hnX6AAqT0H8iST84njg+Wy/qMsZY9Mr1ePtUMVTtsQBA9hyHLE+W4qGXQzRBkGJEfqMLtTEanGh41R5nFHSeEcEpZukwpkh/rDX0gixieR++PcnwmpQkVUXSv0P/ABzfcWsOWFHhOar01lWZUbf1aQf6YbuG+JmNLQ4DpsQpnsbH+WIOMkN7boH5+tVZl5oSAL/pirx9WqtqZCCFUGL/AH6WxZzyLUqDRKKDYNcW7Y1z2alTTUJBmXaVEjaw5xzIwy1RJwkvADGfIhJttp2Hzi1RzmppqAlVW979onbFOnldRBbblGCuUyKuTMwL74ekxvZl2WOGZnLqCoJAJuSoLffBAGihZfKJYqChYBiRG/b2wMy/GaWWYhsurAjn+RwW4lUp5l6dSiCxNJSxUwEYCCD/ALYzzg1INVFlXNcTI0gIpZbnVt/TEPEc29cKtNaaOL+kEE25zYe+JkyAk6lvG6zf3tgBmaL0H0spgxIaYM9MPBJktGr0lBIeqA3Ma33+BGMwOraNRmJ5yf6Y9xfiPod6mYeo+kuCFQKI5xLemNypJv1jFjO5aoyrWRi6upFUzMsWYXGrVFhPLbArLMKai51ciDtb1TtzEb8+2JcnxFjTakCFV2JaT6YW41LOkCbzvffGXj9BoPcJ8RsHWloFXU0+XCiQNMcr7H0nE9c0szVkK/nKSrU2FzNlUz7wOfpvvhOr+pzojeZJiSNwvaTI++GPhK1KtNHRk1rBYm0BjG5Pefz64n7SjLl0FRt7DHElbLlahVEr6mJAXUqrUsNN4DC0HpqMYAcUoZhazUKzwqmCQYAEBtR7AEEbXIxdy1FqtFWCrVbVpFPUweoQTpYjlpBjULmO+KniVtSjTruIhjLQtoltgoAEgXjtjoJcqfZ17Jqz6gv7OzVGpooq1CtxLH1pfpAieeJquQp3aorSzTBlrhbalEEsTfoNuWFrynQn0+tiAPVYLtJgxM9bXw5VKQSBVqFmRdYUDWKitedayBsBGKTSgqY7aemD+I1/KW8qEYJBuZXVBP7vQze5xpwSk2adUYkMWMM1l9Ill6CYmeXfBrifk12am9JAtMWqAlZtZUEG+pucgCxG2NOF5emEZFWmaaUtbm5nSTvOx7C1r4gtroWUd/gXPFPFdGXNOA4eVUiQBEWNhMfVbm2OfUq8MpPI4L8c4g2Zcs03MU0Ud+n98umAFRCDBsRj0IQ4xoaq6CgzQFTti8jh6gffSBb5O+FotfBTgTkVViYmTB5C5/KcGq2NyvQbfNVPL1uxA8wpA2sASfzGPF4mQLNgr4lcfs9MgfWXcDsYUf8A6HCnSqgMD0PxhU72VmuLotcSr6iGFmb6vjn/ACxf4UIW4k9/y/3+MeVcoC+qNlBNrSSd/wAse5jMwOloG3v8H9MCWzoKuyPiHDvNBeko1DcKI1R7c8LrYcPD7S1rHljbiHAkrM2hgtQcuR7GLj32wYuuzpw5bQlacbZehqYAkKDzOwwaTIVsrUFR6WpVN5AZCNom4vywznheSzaa6Q0NA1KLFTzkbexAg9RhpTFhib/kAZbJU0EaQ3c3n2vbBKlVggDY2PbAfPcINGoqJUu0x0sO32uMaK2YVvpBO39iQcT435K8+OqGdqKQR9xE/IwMzeQk6QRIExImDscU0rZljGlVnmf+TglwzIGiWeqxZmEE8u0deWGUQOd+CDKcNfUoYQC1tvjFnK5bS9QWtF8eJxjTWgj0mx7EbHEy5hVeqHNtQP8A+II/XfFIxolOVir4heXudrYHZPiL0idLETYxzw4cR4fRdSdyfpg/y7f7YUM/lmpEq6kdjhnFMg+g9k+LuyBvMLRaCbgf7d8Va+cNQ3JMd7DC6lUqbE4L8KqK1iAQWuJg7dTynE+FbJtUXqK0Ao1spbmShP5zfGYrZqkhY6ZA5ACR8YzHU/sB0vi3hos0oCQYkQPgd5PYcsBE4Eylgw76bECOX5fPzjplC4YQN4P6dum2IqfD0k2gc7b339seKvVyiqZtcEzmvDchUaorEFvVdiJ3IAM7iI25Ya+F8BKq0BQxsJggAmWJkWEwIHfB79nRbr8j/efcffGuazQgaYmR+ZEzbpH3x0vVSl0FRVEL8P0UGTSjP/26mmSAOQi19wZ54BZjhFUIVYKx0hAT+6BJMHvMR3w1f9UCkKwM6QQ2w6fN8e5XOK0lRYMZMfvTt72/nyOJxzzjujuKs5pV4Q9L0qgeCZJJFhf93n98GeHKG8pXBUlvU12EKZjTuAfpib774dRRpk+oAROwnf25dffEFbKCkzVQBIIuDdRsdPeL/wDONK9S8iSaFaURV4hQWmYvUKkXUfhrIJOr0g69QNjyG+J88jpkK7VDTXzaRKkTreQSoI2FoEbWN74K8Ry9Oo71GLVP4jAJjabEGCJiO+A3EszQEljr16VGokACNJmL3AO1++KQyU6ROaXaE/w1wxfrZoeJURsD/M/pij42yAQo4iW1BiOZWL/Y/li7TRxmqlJF0KrHeQFRbazqJOki+53tjfxhk2FEE7o0Hrcb3vzH3GPRTsdSTjQixglk3FKqjchBv3F/1xRC3GDPEcoDRWqo+ljSeOoGpT8gkf8AjgsWIX8VVdKUUEMEpqupbg6pYX7yfthepMZHpjBR6v8A8vmAD9FaiB7BaqW+2BuTqs7aSx7b7/2cJHopN27DOZzTDTAMWg9TESB/PA81pt/cY8ho1bxA/wBv0OK7rBwUg8gllTGxPX+vXBjhxJY3mbycAeGUSW+GtE/ukgR74srxEJabgf3/AHzwkkUhJLZ0nKMpSBoMi4Yx7j+WA/EPDCGWy+qjVUcjY9o5fGAOR40EKgzyN+ZN/wCf5YbstxNXQsrSIvHvGESaNHOE1sRcrlwlVjmXYVhsH27EMTf+V8WKmYRoOpYjeenWDhszWRp5qkyuoJW4YbjrHT/jCDnOEUwCV1SrQZP9MUi0yE4OPXRLV4iGIZR1E8zHP5wXevqp3mwB/vrhWSsFIAkAThrVAQBtYHfab88VijM2wBcuJGzTEcif7GPfEh0kQdxB+NvyjBGuyeaHmBHLmB/xilx4rUQlT0/S0fnh6JWL+Tz7K4IN8EuOZxayzBLrA1Tv1P3wBptpecWf+pRIAsd/9sBdhfQPZseU6hUyDGPXEk4jwwC5qBvBxmKwfGYNIXifSlKodUBmuJkTyg7TvB+be+Na9ZrmxEiBqggC4bvcbd/bA6jxECTYA7Rccl94n7xbBDJkONRKkTBG5Mjn8R7wMfMbW2bNpEOYf03Y3Ai23W09wJxSKH0+om9u55fmtzgstKATAuNyJH5tYQu3KMR06QiBBqaSYjlsP1gdYGHTVDWumK+dqVfNDFSyxAFxccufa3fvgtwijAqEE6QNQBY+kvqgwCGMATJB2mDtgo1An1FABpsdXy1osbNvvY4xeGCVOuoEQCw2F2JtaN51TN+2KKdrSA8d7K7ZwqIP4l7lOU/TttIExcgDrgPxDi3kq2o1J1gvKgqYWNNzdYjkOXaTNXIMVVZk69UCFIB2AIEDbvF+0EzlUBNWrDsv0l7gEH0sL7mBPWDMTjoSivBKcXLbFHhGbJoFvO8tdhvYG+y2j/TcGJ6Yo8P4cuqotVi1T62kemx9LCASwaQRtzmIODOY4PQqsxRtFQKWIT6TLG4GxBOw/njStkHp0XQFndkEMQZUalgBov1PQCx3xWLXgTgxb4hmg2YJpU9VRhBMAyI9Qiwm2+4nE/ES9VYqEswQbqABP7oAtAwc4fwiKKrUqJBYSoQc4iTBNxz/AK4m4hwIZkKFzBC65IZYNv3Re0e3KOWNWPIo6HhikpdHJqvCmQhyttWwHKeZ5cx8YYMhlvMp5iiv01AKot/6TLI+xYfBwycR4PSpwNZepGlSYhrk7R0I5nlzwU8P8LFCunpIGktSkX0vyJ3IkfMH46Wf4jwhUtiHl+HulDNhwQ7eUxETpmoSJsYYg78gw5434Z4bAGpwV/EiJvAEkAx03mNvgvKcJ8wV1UFiRdWj1MGVt/8AV6vfpuZctkF0BrW3UgwWUAG9gPSonmJ74i/UHV1Yp5rgYDSLKxkEwZgk2jtOwPt1WP2FgwZf4gQZAA5gmTa/XbHX83k2STfrpJixK3BEQB6rbyB3xR8ScJVi7AL/ABQI9Rv6b9JAgbgQdycND1H2dVHN+G0GQqxBADK8C5gSTytYfn3GAVXLMGZTuCV+RI/lh/p5UsIAJIbUxi/Un/8AnljVOBM1dSVIXUrdTJAJ1bSZF+XTni6yrYOLYvGkVrORaWYAAAx6iBY9Fj7g4PUKbUKZAAJILECdgQAR9j6T98EcxlACiqmrkXHUgSdt7TA6fGB/F6Dq0KW5DoTa7TsAIiP82HjNOJzTRtwri/rg2J/2t8XH3wP4vTh6yi8jUJ6j/jEC5F1UvBBBgfYbT/pI/wDJcNNDIFilTTqAUK99weRtaDb8u4SWSK2OpNqjneayLqSCIIXU0mNh6h772wWzVaw1CxCx0HpEz7HB5uFD9rGsDTLBwbwDK8x2O1z6us4j4pwpGOkbWuBcC9v0me09cGOdJojKAq8UzepQRuBgE+YY2m04cMzw5QgIKoBMmp26aQT15WGm/PAdeFReJAYQf4lYEj4IG/PUOuLrKmT4i1VNz7nGmDudyBMQJcwIHW0DueWAz0SDBF8FM4x1ONShjbF1aHoBOzTzuI69Bf8AI4mp0iywQT/Cevv35g++H5eRboE4zFqrltJhjBH9j8sZjrGs7JnaWpUIUiCAxAIBG4B3k9D2xcenUo25gkaTaSeZAE7E37YtZIeZ6ZaRsBzOwJiZ/IQF74IZrhy+YuolRN25nVYFQOthJgQceM0mlRshFL+ATS4o2kakCxuxAJMTCzc7sdoj5jFyj6iWYAFrL3BkgW/0j3k49zuXSwJ1CnzjlMkc7X+yj5kyzhzqYAxcnvAjcTaOftiMnfSOnTfxJmJhY1agdW8zbb89oxIrHSFBMEw33Fz9xbp9sUnz4psF3ETsOe1uWJqOeuVEFA2oAxdtpsd78+3bCcGmByVErNoLkMWvssXjabdALk/0pNmgweylj/2n9R25X0gcrG84yhl1fUkuszqJBBWefq6gdeWIOJkmURVVt9ekSZMyD25QLzikV4M7lNurK1RrAqgSs4C6FOk2uZGkKFHX3AnlX4c7ebFSpIcsgRyTdSJOwUbA/b4s1K4VEWKhdhNRtTFZBhgd+Zm3Qc9gNQk1qThvwwSdTGB6RMDYn+eKxXgTi12NTUnrNTBItpmmFEkQZSARYADaDcdMX/PptSBELLaWLWuRcQRa6tvPL4AZCqwDsBJHqtItOw/hI6zzOCYzqsI8oy0yGYzyJN7AmZmDN8Sa8IpHlZPQqCq9RyCFs0ub+rqCN5i29jMCMVP246SUE6CdJa1h6p7DSO0En5p56s+sMTYkDSNhsIFjJMbDchuuIEzUK82WppBUbGZAkDmSWPtB74tHGmylaWxqprGtoGpl1dQVI1T77n29sbZNIBusiGi4jlexm027jAJeLNOqCDdGnb1ajYD/AO3nGkC+JeGZxWKow9P0FmX1FnXYmfpgGPY3wjxWrHW0W6rP5uhr6Qbg7gCRI6ixg2II2xDmaRH75ZSsKdiJAgEHnMXxZzVWmyrDm3WZYqREk3v15mMZVzSskkMCsaRaWkDrPbe+ElroE9KvopVMsxPpU6iTAmFAN5km45CDeefOZXK+Va5XSwKiJABIBFvVpkj/ADDtE9XiXl0/qBB5kwIHKR7b9+d5rrxUtqYpA1AqT9VzewtAM/8A474aKbiFU/JHAjRpDMu4JtJBmbTtf/y74kp5ZWAALSdRUixJIM3946xEzif9upldyfV6dS3YiIIMQBY3J5e2BuZzDhgqx62BAm4J+jpF7X3wEpXR1NI3KUaRJN3JkE35SCIF53+84r8U4gtJZUCAREttEDax5X7x81czwisrEkNMkMLEz0vEmDMRsRhf4mFcMiAFiJJDGNxI+Tb+7Vhit7ZGUndF0ccZ2YzuAxEW9yPn8hir/wBVXUZsDMAGT9tzz3/PAbhGXqFj6GK3DSDaRb2xazORUuoo3hY9Ub33J+cafainQrugnTzwNKq1wy1F6hoKmdth6fmBgLXzzkyRBUxJmQdud7WEHoMX+G03WhmNcCoEBU/vAq17fJvgbw7hzObq4G30x+ZIvbBpKwzukD3ym/K4MTvEyR9/0x7n+FslUoBNyCet9x2IIOHDL8IEgnSQZHORYnT25fkOWL54IplTYhD6jf1KpIB7auft7YX/AOlIHt62c1z9G6Bf3V/Ukj8iMW6AKABhYj1Hl3ttIHPnhprcIRZI1bEqsDUxJG/QTcX5Re+KOfyRRboZOwbeIMX5zP5E98OsqehJQFDPfiVGcAAE2A5AWA+BjMMI4KX9SEaT1B+fzxmLLJEX5HT8uYZY/ij4jb27Yq5qq2sDUYjaceYzHl+Ebl0b12Pltf8AcH6LiJxY+5//AKxmMwmPsl4KeQM1RN7c8EwojL23Yg9wWMj8h9se4zFsgZ/oBlCu37Qw1NfQDc7aiI+2L3HXKiVJEqCYt/3DjMZhfMf6Mq/SwUtZiBLGzCL9xiHiVMa6VhfTNt7HGYzDQ7OX6WWsyxDWJHqH8sFuGXanN569xfGYzCBXZXzBh6QGxQn5DCD798COOeikGX0t6Lix/wDqxuOxxmMxTGavJdUfg1P9Y/UY2qmK1KP/AEyfkUlIP3xmMw0SmE3pOSlEkkmRc/OLGZY6ieeqJ588ZjMRkTl2y/lVDEAiRppmD7f1P3wPczmHBuApgHl+GdseYzD4+mCHk8S5qzeKgicRVRJBNz5qi/SBb2xmMw0fJb7KXipip9JieltnEYzhiDzGECNdX/8AWmf1vj3GYb9hOf62S8IQfhWF4nvdt8D85RUO8KB6Ty74zGYEX8jPP9JS4WoK5if/AE2/UY08OuSUubqZ72OMxmKz6Yy/aHag00l02kLMWm/PDFmj+Ex5lQSetsZjMY8ngpk6/tg/PUVLQVEa1tAj/t/+4/8A3Hrhbo+qrDeoCosA3A9fKdse4zF0F9IELUJmSTc8+5xmMxmHXRil2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data:image/jpeg;base64,/9j/4AAQSkZJRgABAQAAAQABAAD/2wCEAAkGBhQSERQTExQVFRUWGBoYGBgYGBccHRwYFxwaGBcXFx8XHSYeGBkkHBgZHy8gIycpLCwsGiAxNTAqNSYsLCkBCQoKDgwOGg8PGiokHyQsLCwpLCwsLCwsLCwpLCwsLCwsLCwsLCwsLCwsLCwsLCwsLCksLCwsLCwsKSwsLCwsLP/AABEIANIA8AMBIgACEQEDEQH/xAAcAAABBQEBAQAAAAAAAAAAAAAEAgMFBgcAAQj/xABBEAACAQIEBAQEAwYEBQQDAAABAhEAAwQSITEFBkFREyJhcQcygZFCobEUI2LB0fAVcuHxFiQzUlM0gpKyg6LC/8QAGAEAAwEBAAAAAAAAAAAAAAAAAAECAwT/xAAiEQACAgIDAAIDAQAAAAAAAAAAAQIRITEDEkEiURNhcTL/2gAMAwEAAhEDEQA/ANwU1xFJNwTGv2NeX7hCsVUsQDCyBJ6CToKAHK6vAa6gCB4jxzNeNjD37Ivp81q6DBkZtCNfl7TUdw3ieJtufHwd1VLfNbueIsH8WRZaAemu9WW9wy21xbrIviJs8CQD0kjaiXMCf1qlgloSl0ESPzBH601i+I27UeI6JO2ZgJ+9M4vBrca2WVjlMqcxgN0JAMHrqQY+tO4q2uUlwWEQQAzfQAb/AGopBbHUYEAqRB6iDNJW3lBlmMk6npPQQNBSBYVkEDKMukiCAR2Oxpo4TYo7ARAG669YOvb00HrIARhb5YHMrIQSIMagGAwI0giD9acntVatcTuXcVfw5MC2oIC6ZhsdxMeYbHp60fw3hLIWZXuqHg5XbNl9ADMff+VCSeQdrBUeYeF8YfE57TWwiEhMtwAFT/3K2526dKtvCMZi2QC9h0tsNGPighvVcoMexipC7hx+N5UmIOWDOw213gURbtgCAIAowFGWfFjh1xjbu5CFylSZmHJJ+oiRp3rKrCEJlIIi9133Sa+osfw+3eQ27qB0O4NU/j3wrsXwvhs1oIsKqxBMltSZO/WpcUx20YVbMXp6ZQB9G/oaJw905Dv5W/mRVqxnwixyTdyowAHkRizbjYQAdJ61XsXw25azq9t0bWAyFTo28Ea+9YyhJFphvB8Ri1IbBreNxf8AxBzodswGhWRGoitT5A5kxTTZxmGvLcLEi74JVdph4UAH+LrNVv4RcPvriGutafw3tQtwg5ZlSIncaEaVqt1GKkE6nquZYPoRJFaQhSIk8jl7Do/zAGDpoJB9OxqP4zwQX2RvHu2mt6qbbACdRLAghtCRrpQT8qWFZbgCW8mucFgxcjLndswDN7g7mpSzafMQ+UoMsNmaSY1zLEL9zM1qTYzfxFhNLhDERmbJ7kF8ggaSde9Lw6h1ZkJWT5WAAIA02efvGtKvZLXn8VbaiA05YIB6k7bkTRNu0kllCzJ1Eb9SSOtFhR4t7KFVmLH5ZjcxJJyiBoJ6ChjwtCHDAurP4gRsrZWGvkJ21AYa6HaK7HYxDKmCRAIKMw80ETlHbX8zUeOO2lvqpZQSGliCoUjLIBcgQdNpop7CyTvcPtvGdZjYE/lvqPrFPXI+XzKCIkECPbWZ9hQ+IQXQVDHUSGSAQPQmR+VIXhP7tbYuXUCz+IFmmZLMwYmSZ6fTaj+iCcViBbSSyqBHmc6DprrqfrUVxy5a8J0ugMtwa2yxUspZVJzA7eYfpTnEOYUw9xLT277TpnW07IPdh6dppzDi61xmKBFIWPM5OYayQCFAiBA3IM6U1gGSZGYb6b6dRS5pNu2FAUCANBXrLNQWesNDGh700LRIhyG+kfzNKdoI2g6GTHtHczXqtOoOkbf3rQMS+GU7qDrm1AOo2OvWluR10ry6xykjeNK5TIBI10000NAhQFcRO9cK8UHqZpDKzzPizZvW33VlKwZyyuuo+o+wqW4ZbU20cEEkzKliCTMiWk7n0pXFuELibbW7oBU/KR8ymCMwPf8A1BrMcBzFe4bi3sPqA3mWdGB+V17Er1+9S5OP8LUVJfsl8Txg2OKs7iIbK0f+N4htewyk+1X79uEEkRG8lRHXXXsZrNufMVau+Di7XysDbfoQw8yhuxgt9B1p+/x+zc4eUugeIoXKYPnAIA2GpCyIPYH2UZJOmOUW0mg/4h8TVjZtBtJZm+miz+f2obk/iww2Y3ASHGuXzHMCcsD1BI9xVVwOBMG4zTI+UyTAMae0dTUzkIVDrIZY17Gf51m38rRol8aL7xbmVbFoXipZNJII0YlQF7E6k7/h9alrN0MoZSCCJBHUHY1QfiOy/sLeErwLiEnzFIU5YBkhdWHbaorkPnc2wtu6wyHQbnL6+3cVtJ0zBK1Zqlx4BJ0AEydvrQuMZiICBgdiYI179fyrkZmWHVGRh0Mgqe4O8j6UTsNBH20qtEicMkIBlC6fKNh6Cl5u1IuWyRBaJEGIpOGwa20CLIUbCZ/XWgBriWLtpbY3CsQZBO+m3rWX8k8Tb/EXs2nhbimcwLAlBIMSI6gdhpT3xD5pDXDatMCqeXT/ALvxbdBtHpUD8LELcUQ9FS4f/wBcv/8AVTeaK64NV4hwN3a3qcgOoGXLO4ZlYR31XWY9a8x3BL1y3ltYlrJmZUKdJOZSI19CIqfihcQQwKK+QmfMsZge4kET71r2Zm4pFf4hwbH3FZFxC24IyXR8xG5zKEgHpIImNhNH8M4C/hIuJueM6sDmGZZy/Lmg+bv2npUTf+H0mXxV9zMy5DR2kEwftUNzThrljDeFhrlts7Exk8O6SsEm26EZjsIjYxNPehFpPDsUlpraXc7Z5tud1UsGyuNJX5hvtAry3axKvbR8TbDnMxUWSQygxEs+nzCIA171QMDY4nYtG7ev3MNbH/lYOSY8qhCxaTt0jt2tXJ/ETdD46/cyoo8NWeBMQWPQbjpuZ7VDnWClG8ltVMhzNmJMCRMenlG29MYfja3M/hqzBDlkAQxiTlM1TOaPiGHHg4X8WhuHSR1yjcD1NTvId7NhSPKQrsAe+zEn6k/2KhTTlRbh1jZPXsM8DI+UjcsM0j+LUGfWaavWbjKFUi2ZBJGUz3WI69xB9aMkz0pLWQZMCe8frV2RQNiuGLcEMz+oB0PoRFF27YUQNvp/Ko7GYtkUs1yBtIRQAe/nbUDtPSou5zrhMOMr4kXXJA0IOZicsKRCCOonSjNAWcz0pNuepH0EfzNAf47bDKGdAHYrbMyGI+YTsrSCIOtO4ritq2rM9xVCjzEmI++/sKVMYRbxKlioYEruAdRPftThFUS7zHw7DPdxS3zcdyA2SGIznWIX+H12FSb8z2blpXXEBUEEuGUnTSGlT310ER01pqN6BsseJv5FLQWgEwupMCdBuT0is4+I/LrYlTjLK+e0sXACc0CCRAkErJkabHfSrvguKJflZzxALLBRjEnKVY6A7zXYnjAw9stdQIAYUIWae0wgCa99PWhxxTBSpmD4TiZC+HcBIPv00H2mj7F9WtlQ4IB0ncDsa0nnDj2EuWVS9a8TMobU5Sk/xbqw9KyvE8IU6pdDKZiN9NgcuhP9xXJNRi8HZBuSyiZtXVRYnMDrHVTOtSti6ptDzZuuv3FU7DExo30JXb182lS1vEsq5MsA/wCXX1BBg/SaVpA02alxXCHGcLZVHme0Co7ssMv3Kj71gFriOU7lSDtW5cvc6WVspbZWAQKgI1mBEkEA/QTWdfEjlzC3r5v4W9bUuGa4nmgMNztoW7d5re4yWzBJp6J/kL4kBV8K6GNtdnGuX0M6lfbWrvc56wgj97PqFYj8h2rB8O4s211MAaR1Jg5jOnX7Ckft73Lnldx9YH2HSf7NJN0HVWbt/wAd4UnS6Y1/A2/1E/kaq3PPxLyW8mH+U6F9mPcKPw++/tVIe4vhlsxMHLmULM9ZB6ffWo+9wp7yfMIB6kkwO4UEip/Ix/jSyRTcaznNrO306Vq/w34emAs/tmKZLbYjKqBzEWz5vu2jR2Ud6oHC+VrauC/7wgjynQaRM5SSROk1N3cU6XWuJduoz6tkJYbkAZSCIGsADrpHQXJFMbhJo3JcQGTOhVwRIIOh+onSm7OCQMXVUBJJJCrJJ3JIEzWTYLnRrSGzdNx0HZ2tN8xYksokhs23YCpe18X7YVUTDOYAVZcnbQbpJrRciozfHKzRg6sCM0xodtJ71WOZuKYS0EDhXcMSilVIBIgyGECfaqNx/wCJTvMBEYwdN9JiSDmJ9NPaqecbcufvC5JMz+kDoDrUvlrRUeL7JDmPmu7jbsufIvyoPlUegG5NR2L5jdkS0GJW2IXUkDfbsPak5FIKrCkjT+hqT+HvKyYvFm3dJVEUuwmJAIAUHpJYaj/Wsl8nk1l8UOcscv4rFEFEbwywVrhGgBMEr/3Zd4G0a1svC+Xzh0yW71zKJyhgpiSTOgBJ16mi1xSWrZVFCrbIRAFOU7QqxvrpptT4a9p5bcdTmb8hl9q6YxUdHNKTlsRjsGjKWYuANTld10HQ5Dr7darnMnJz4l0uG/fCrqbdpkUyIjKxUEbD5mMRpUhiuI4lU/8AThWjQm6pEjedQY/rrFEv4gIZLed8sFmMab5REiZPaN60SM7InB8Zw1i6LTDFW2TpcW6ysX2YsMwuMYOsnY9qk+Icr4a7DXbeZV1CmYWNiANiO41o3D3nzeZAump39xPvTF/jALNbHiZl0YraZgJEwDGWdetDvwaoHwBw+Y5PnjR/DY+ViPlZgZBnoYP0NOcR5Sw9/P4qZg+UkSYldARGqn2OvWn7H7pQqoxXUnRQZJzT+FevQUq7iLjD92UU7HMC0HbZWFDsFRGYDkTDWldAC1tmLZGjKs6GAB20k6imcfys4ULhXsYfLGvhFiQI0LFpO2s7z95W3axBQ57iBuhUED6gyfzoHEObFrOLlsloZnYOCdBLQkSTAmAoAoV/YNkfhuE8StqEtNgVSPlVLqAdoy9es+sU5hBcwtt34jiU85VAwJVR2CjqSZJJHvoKl8LxOAJkCMxJRh0kxpr9yffrHcwYjDXLQuOi4hc65QwkZpXRJEyYBgfNEd6eQwdguWbZLXYtsoE2SSGXTVXIAy9jI+kdQ7HD7D38mNTCviGJKBAJYRBlSoLfKTqT+VWPCjLbUBci9EyRA7ZV0FRmKGHtXFxK2sPmuSrXWdbZAAjdhrtBGhEdaSwFtht7lTCvbNt7Fog9kVTPcFQCD6g1n/GvhybDf8rcuMG1Ft0LgEDZmXbfTMPrVn438TsJYAy3EukkCLbgwNZJKgiBpoJOu1VHjnxIwrZv2WxdZz+PxHtKCfxBUMk/RajD/wBGi7LRC8Rt38MCL9p7bkeUiRPXQ6ggf3FV/G4j90IBVyPM2uqtPrG2m1EXuJ3Lpm/da4ZJCszMoJka5iZ39xQWETfNqdj/AErBxSeDZSb2DcRvyoAG369PrSOHYg5hO0b+mp/Wpe4AoAyK5/i0E+lM27wIK5VBO+XagR3DroZIGZ4LG4Ax2nVto22mpKzx2wq+GpZixgBp1kiBpvsupH6a1e3aguAddtRII9dd69ZsubMIYxBBIggk6SDBA8v1NS4WUpUi4YW7duTbRC7QWORWJAG+3TbpTNjhl69cyZGVm1UNava+YgnyISokHVgBoagOD8cfDYi3ctnVYiddNiG7g7Gt84bzYuIw4vWkLOB50ABIy/MBJE7yOpnaavj44+kT5JLRmV/kfGKrtcFu2qECXfRu2WAT00kA0BgOScViCxtoDHUs4B3HlLjXX/WtY4dxPEYm6Va14dtNCSVhicrfKyzIX7ZqsiZRt+QrZ8cV4Z/lkz50x3JGNTN+4dsv/aCfsIzEeoFRWE4hCtaufKQSpjUPBy+0kAH0r6dAVAQCRJJ3JMsZO89fpWC/EzhqW8c7If8AqBX1ESTox0O8jXQazUThGrLhNt0ecsfD+/jLLXluKhBItq34yvza/hEwJ79omu5Z482AxJ8W2Dlm3cRhrEyRrsQQD/vVo+H1g4jCqpuW0OGulkzqGOZxnUiSCBMnQ6xrVS+I+GdcWLr3FuG6DLIpUZrUIQJkNpl1B6UdE4dlsFL5OLNn4bzfhr7qLbjWAFICwewn+VWBDvrMViPwzw1q4zeLZa9kysJJhATE5FBLknvoACa2CzjhlYhCDBMEZZI/2qo3JWZSSi6CvE1gKfU7D86Y4jw1bqwzOvqjsv6GK9xXFbSaPcUT6ih8RwW1fUSzkGCCtxh7EQYiqAMwltQgVdVGg+mn1pxJgSQT1IECe4BJj2k0jD4JbahUGUABRHQDaJpwW/7/AJ+9JgB2kvZjne3kny5UM5fUliJJ7D/QjEYlEUl2VVAJJYgCOpM9KheZuc8Lglm60vrltrqx9xPlHq2lYRzZzccZfe8VCZgBlE7KIEk7n7D0obGkzY73xJ4XnytcDR+LwnZZO8HL+ginL3xK4WonxlJ7Lacn/wClfOd7HelNDHUrZXVG58T+NuE1FvD3Lv8AnyqD/wDYx9KrPEPjJjLgIRbNpTpATMYP+ckH/wCNZp+2+kVxxdKx0i14vnrG3RD4q9HUK2UfZI+1Qt/HMxl2LHuTJ+51NRoxBrmxFIdhhv0kYsjY0Cb80hrtFCsmreMPU/SpThl4NLRt8w9taquGv9DvU/g3yWyPxMR9o3/vtQ0NMLxGLlpH9zTDNoSRrQz35Nd+0aVm0VZH3Mewcqn3pZuliM28TpTeKtQ0il2LcCaqkSJDTFX74c8YZL/hF2VbgjTv+HqI6j61Rbdryj6/Yf71L8ExHhXrbwDlZTHeDMUXQNWjeeIY04dGu3bkJIUEjYk7RHrGp0qvcP5nu3r5SyFddGaL1rMEYETcUKdZXRQZ119BLODXi112N5TZAyhFS8x0IMy2UAgmP5CKe4Z8I/AvJcTEhlU62yrCVmSshyY/h2P1rqs56RP/ALdcu2m8NMt3zRnchDqJ1A3I9Dv71mHxIwQsphlY5rvnL6r+IIYhRI3mTv2rck4dbAjIkCQPKugPQaVDcxcmWMW1troDG3tmLRlJBYQpGug1PbrSbTVDj8XZk/w447Zw74gYhgqvbVRmGYFw0ARudCe2gOoob4kcPCtbZMQl5ELiQsFZgi2uVYZVEfi6nQRWu/4Jg1tG0bOGCaSpQGSNixiZ9dTVR45wLh10PaHgo3TILhKtqyi0JC6kGQoExFKMaVFd1dlP+G/FGXEoq6eIMh1I9QCRtqAB071tlkN4QJX94ZJUvoOjawZ09I9qyXGci3cDdt3MN4jqzqpzWpC7fMEZiwJHt66irjw/mi4lrEWsQtw3rKMTcCHIywcjiAAnQR771PHFxtByNSpouFvgdljmexaLHqyIT94qRAofGW3KnIwBOxImD0/OKiX4hcw+GzOfFuL/AOQraDGddcsDSToOlOryTdYJu9fVFLMwVQJJJAAA3JnpWVc8fF7Q2sEY3DXSNf8A8YO3+Y6+g3qt/EP4gti2FpVVLa75TOZupzFQSvbQTuekUG5e71Bol9juNxruxZmJJMkkkkk9STqTUe7zXruTTUUwsW21NMwG29cxND3G1pALe+TvSleh5paGkMfV6QblJDVxNAHoelzTM0/YtzQAZw7DDNJ2Gv8ApR12/rJpCWsoidTvTNy3mOlTZQ/4mlKR96SuHMR2rxtKQDeIMmlM0CK71NKs2JMmgAq3bIA9BT1rQj6V3QClBtqgo2nlTmcXsOtrCCyl22oD23zKOgzKVUyD7adakETHK8f8oVaJI8QQTuANyQI6gH02rDcFjnw+IW7bMMpBHY+h7g7RX0HwLi9rEWbeIUBc66idjsyn2NdMJWjnnGiQwtpgAGKnTWARJ+5ikvb0Ihm30Og16dNPvTvjqaSMQoMTrTyRgj14Lbuj99ZAOm7SYG2qnb09PSgcTyhg3lblnLljI2c6jfSSY7EEferAXVtxP0pRVZnLr7U7Y8AeHwtsEwWfQCJJAjt0E0DzNjQuFxKgAHwLmkjYLE/mKl8QzR5BJPrFUjmvAX8PgMWz3jcV12uEsVzEKVQkAAa7RQtjLjxLi6WVzNJ9FBJPsBWe87/EYfs720t/9RSuZo0nQwNRMT1kE7aVoS8NtgQQXH8ZLT6Gd6yT4749f+XsLEqGYgCIBhVHoPKdKl1WBJuzJcVjSSYoYXT/AH/OvGEUmak0Hkb7/wBmvXTvTRuAEmZ1pfjZulAHA6GhHFFXNKZCyaGMZBrlpy/ZymmqQDorya8Fcw0oA4UbhV0oJRU5wTBeJcRemrEf5QT/ACihjPb17/Wm1vR60Zi+HOCBG8mae4XwuWAYVDaLVgNviXmAFEYwjzMep260vj/BfCuqF6qG9pJAH5TQmJuBiBO360L7FkTbUkSfoKKw5/Khr58g96cwz7elJjDyK9TTek4e5r7UjiL5RpuTpU14UeYjEy/oNK174TWQ+CuZmIC3j+aqdKw17kVsfwNxhK4len7tvr5wfyA+1bQw8GPJlGo2MGq+vv8A6U+IHQU2XpOY+9aU3s5+w6WrzMaaF2vGuU+orFXLsVRfitxYf4c6g6syiPQEn+VXC6s7mqlzdyvcx1vwQ4toGDTlJncR0jQnWtVFUCeSyX+NIrEFl0UtAIJgakx2jrXznzhzG2OxVy+RlBMKvZF0Ue+kn1JrbeZec8JgRF1SniZoCIJbodQIg6Vl+G4PgsfcueALiu4YouuVTqR01WQJM9aiSvRccZZn91etDZjUnjcG9p2RxlZTBB/vX3oU2QawNhm1bk0SmFMafen8BYlwO5A/Op2/hTqAusVDdFJFZW2TS7VuTUy3DITbpUaqQaadhQHxJ9QvYa+9B05efMxPrTZqiT1Wp1hpTK0RaM0AJtLqKs/KuOSzfUufKQVJPSRofvFQFlfNSy0mgZoXGXVXttplMgHpr2oi3kRQ0Zj0A6k7AVnn7a6SEcqCIIGx9xsa8vcxYhlCG62UCABpptGlS4odsl+buLDMFBVrhM3CNgIAW2PYb/71CI8wRtUe2u9O2ZFOqQrsPuXNhT1paGtJqJ60YjBSR9qRQVh2IrsfqwPYU34u1dfYwABJOn+lL0fhHXxX0H8OeX1weHGua5cCs5G20hR6CTr1msR/4fcnzDrqB0+oqz8mc3X8LfXDu5uWZyAHUr0GU7gTAjatYNXkymrWDeEvClC5VZwXGvP6NrU/avBgCK6KRz0PE0kma9zUuO1LQDRSaS9uiYrmtzR2Cit4Dke0SLmIS275ApygEGR5plZyzsJ0FTJ4RZS2Et2kVUXKoCgZV3gRsOtUTlj4u2LikXj4bz5V1JIO3yg7Df2nSprjHxNwtmyz23W9cGi21O50Gp6KCRJqXuyurM7+KvKaBxf8TwzGXzEkE7j2G9ZTduMrEGDHWvpuxbscXwKm+iMrjUKxOVv4TAKsPy21rNuK/C3C4W6rtiA1rNIttIdgDqpKHbpIAqZxyXF+FL5RRbl1Qwls6gb9SBNXTFYAZyRqJOnofapblRklkS2Ft2y1ydIj8MLHl1I0JPWm7alrjQPmJH0PaNZ61jJfRomQuPwkTJkx/fpVK4kMgOmtXHjbFCRm9o1+8VTcZZNxjBkjSPzMmpSopshYryrfwHheHAnEqztpCrooEiZO7aT6VasQ3DSIGGBPpaUfzFaqP7M2zJTS7b1bOLYOwbhNq0oQiMrAiDrqMjEzVfvcOUbEn8vypMaG7dylKetJW0AdJ+tPBOlIoQRTRSiyulDMvagBphBp+2teoQ2ka17bw8HekMJtxpSlMkmDv2ogWAACPvS7N9mOVQWPYAk/YVKGe4fBMx3A9/6CrNwThthHD3GLsNR0UH26/el8H5Cxl7UhbIP/AH/NHfKs/mRV04V8K7MnPduuehkKAPoCSfrVKDZDmivXcZbDyYA6L7jeorh/AHxGKQWB1zZiGCCPNqQI6GO9a1huQcGg/wDTox0ksCxkbatNS9u2FEAAACABsB6elaLi+yXP6IThvKRCjxb5c6aKgUD0BJJPvVjw2BW2IEmvMOu5orP9K11gy2Nm3SkWKjW4sTeNpbTmN3IIXUToYg0TcwBYhs9yR00jT3FDCg5iAJrhrXm/vTgXSsxma2PgjhLbhgbl0ZApV2jzdbkrHT8O1ZrzVyrc4feBJHhu75MrS2VSPmHQww719KPamNSI7dfeg+I8HtXli4imDIJVWgjqMwIpWmVlGK8nc/28KhVgVQiQojKDJ12Bk99qD4txL9qxDP8ANbAB8rAZQB1nTU67zVk5q+EF03nvYZrTh2LeG4yZSZMKYKkT/liaB5G5ItvD3wrlzltguco8pLPlHz7gqCwkSY61VOSoLSygngFvLhmcLlF1vL1JROp92nT0FSGEw+Wdsx6dgdY/rR/G+W7+GtK1sJfVFAKg+GQqgCVEEEf+4ad6rNrnC2j5LieHd2KEg5T6kaER+tYzTrBcWmN8xcKLGJM+gGnvI/L9KY4XgrYt+FfS3ABK3CpmWYnUpDaA9+9TGI4orKYAB3mQd6AvXbZIBI9T7d/U1UcCZAnh9t7dzww63LWYkXCuW4Fn/pGF1IEgGe1VO7x8beG31P8ApWgNg0bQiZ7R+X3oK7y6h1y6eo/XpTGUj/GQ0DLFeW8coY51MSYjoKt13l6yiyYLESNvpVVx2FhjlpD2C4tR8yajvt9COlIs3AdRUhwjgN3ESbQQnaCyjprIPSrcnwwQ2kOdkuEToQw9Z0/SmotickilLa0pu5ZqY4nwdsOfmDpMZh3HQ0IsNtSooint0Rw/hz3mIVkUgT52CyBvBOnrVk4Lym+IOmg7nrXvHOWkwzhZbNuI0iI1pAF8J5JfxQlyzcuCJzZgtv7jUitD4ZwFbIHh2lSRrEf2T70T8NeZTisMyXIa5ZIBMaspnKxgRm0IJ6wD1qR4skXPICtwqQrwIB03BIn/AHFaxijOTYbg+GtALmJ6D9Kl8wMbaaaVDYV7jDzGY2jr69vpXj8SdCVZLm2hykz/AO4eUGe/pWlEE3dOmlNBNdaCweJZhIGp6GR/Ki7aknUGmKx+2fpXoPWuVKGxGJAIkEa6b/ypAFXcOrghhIIgjuKC4fy5ZsvnQMD087wAZ0iY6npRK3tJP2r21jQfpSaYWEjyn3pavvNDW76ljBEiJ7idp7U+GBFS0ApnMeWNupP0pgYjyzcAH2NVbjXNiYPCC6Ht3ToV8+ja6ZTJkR1npXvJnOKcUSQoTw2i5bnNoQcsHTcg99AafSh2yYx/HBlPhI11o0VVJmTAkjRRJ3PSe1C4fh1q7bZkC5iQpIBUgodYLASJ1GkazVkQqZAjTQgdD202oHiSi2rXNfKswASfWkpDcSJ4lzJbW6bLAhwquwI0KMSsgjfURXzpzrh0GOveEpW3mlJBHl9NPlBBA9BWr4rn+zdc3E8yjQsBqoWPmMT4ZYj7jqYqm89cXsYsW/ARnuiFLZTJB2UxuwOg9KmSwUsFGt426o8ruo9z+leXMbeB1uMZ/iqewnIeOumFwtyd4ICnaflYggesdqkG5efCXkN3DLdAH7xTbusign5WZQIaNQQTEipplWiD4XxHEwStwgKJJOoA210Pejv+Lr9sL4iZw86wRMGCBuG6T61F3oDsUBRSTAnUAkkDuYEDXtVx5Z5sw9rwEuW1dbe2ZQx8Zz8w6KBMDT13AqoqxOyL4jiGusC9u5bIGzBl3jbv6/SgsRhGUkCDrV5PMeHxVzGWcSzpbOUo2YELkBU5SJCbfLGo31mq2+HIt57AOIsCZbQXFC6edfzBG46ChwEpMruHu3LFwMu/0jXcVqfBbbvHitaKFVICrcuNDDT5bYWTB66GszxGJUq0gq246eomdZq8cvvisLgJayclyWtuMpdMwnVSc2WFJ260QKkXDAcpYLEqXa3nGwDs3/yEnr7/AM6A4x8KcMfNZHhHfKDp9Z1qf5KAGG8e6uS5cktKsIAJAAD67QfXeheYuYlwxylXMmBkXMIPyg5dRM/71r1T2Y2/CCwODfCrkY6d+mpjT70FzDhVxAAYEdFY9qcsXb9++0IyWspOZ7bhJ0nzRoYnT+y5isHdFlmMMqnRlOjKZhh/fWs5Q9RalnJH/DRDYx9y2x0a2Y9YKnTv3+9atc4Sj6kNPu0faYrE3xz2bqX7cZ7ZBE7HoVPcEEj61tXAOYExVlL1r5WG3VWHzK0dQf69acNYCSD8Nggu9EBRtVf4u+ON9Ww3hm2B5kdozHX+EkbjWelHrjmUAPlW5AkZhHrFPLJqiUCgVxI3qLvcXRSodgGYwB3MTA+gmizeWNxrR1EKbEKurEAab6b6Df1MV7cGYbx7Uhcu+nvpSwJmDBoAq3PPMhwmGZkIzgaAkT2zAdYMaVii854xbpvC6wLaxMqZ7A6fatS+InImJxroVdMqzoxYe0ADXT1qor8P2QWluw5uFkKs0DPBhkK6gbDXvqBtUzb8NY1oa5e+KN9bh8ZVcEakeVtNtdiPeK1flzm21iVDI2/TqPestwXwrvKwuO6qhJzBZdwncfKGP9wdqufB/hrZsOtxMRf1IOUBAp/zDKdPrVK/SJV4V/gvwfuXWnFgWhLrlRUkKsZGDg65tSdJgdJrTeWuVMPgkCYe3lXVpLFmLMACSSeygVJXsKW0MQPeadtqQIjQbazUt4DIq3byyAABJOmmp1J+8mq7z1jLq2PDt5EF6bTXWcL4efQNqI6nWfaSRVgUtOsR/fpQmJ4aj3rdxi025yrmOWT+IrsWHQ9KS3kdkdyw2GGHtphTbC2wEYFRmhdGDbEMSJkiD21qG50wCravGwfDdlkPbMsGBBPkESCsjRp7AxVp4hgbF2PEVWI2Maj2O4+hoDD8v4cX/HyMXXQMzsR9FzZesajpVr7JZSPhjyhftYu5eu5jbVYV3nzlwDKyZMKYMjfTcaatl0ofFY9LSF3IVVEkntVVPxTwhBK3AR9dfaKl3IpEdzj8NxinN1bFtnMSM+QEk6tIEkjWZAmZ6Vl/HfhrirN1i1hvDOqlSGj+FiswR69q17AfEyzdvrZUPLfiykAdh3JMgVb5DDXqKHEV0fKL4EIYOYHtlnU9tCQfUVpnIvI1zDJ+0X7lqwrgEC4xkDcFgCFnU6kmOwrR73L+FLhvBQmZEIN9ug/WonmDle3jb1u5cFxraCALbLB11mRtIGx3A7TVRj6DkSScPt30DK6XrTLsFRgWDfOG110iD27ii7PLtve4ttiNjkXMIBHzfNsT1p3B2xaRbdpYCgKoIMAD1j86KdHO2n1psgUMMuULAy9qYw/BcPbbMlq2rd1UDU+3X1pdu1c6kVGcYu4i0AbVrxSd9Yj11pJX6MlMWR71X+J8XslWtOVhgREjbr7f7VCY/mbHG2cuDYn2dp1joBVTtYLE5jfu4e+rhGLGWCkDUZkKxAn5ZAq1SVBsiuJ8M1YM4UTE99YB07/0pHKfNx4bfIGa5ZcjOsxqDo6dM3T1GnYiM4virmYTtAj69ahXcAxM6VzJ0zesG6cU+IyLcRbCM5eIaPKQwlW7me29GPzolsD9oItMQCA8rIPVQ2p7VQ+Quali1YZQSAQCASYBn7f0rUblpDZJuoGTfIRO22neuhasxe6GOHcUw2LIKrbuEbaAx71KYrg4dQFPh+wBkdQQe9RXBsXYUsQgtlj5u5jRCT7AeXpNG/42yF/EAVATDZtMoiC0wRP8t6H+iQrC4BEYjOWaJIJExtMDYTp2oq3bC6DXXUzr3/pVZ4hz5h7QlnERMjURMbjfX+dMWfiPhXu5BdXWNdgPSToTttR1bHRbr5kEfpULew119AoQRoGEwZ3EelOcP5jt3XZUYMV7ER9/zqU/aaVNARCcvkkG5ddvRQFH5SQBtvR+H4aluSqnUyZJOu06mnmxgG9eNiwdiKMiDSarWO5gv28dbsm1+4cH96Ax83/aTsv5zNTzYlJgsJGsdftQ3EGEAnbeddCNttamKyU2HrXjWgZ6TQCY1pgAx+cnv0inreJ+/bf9KOrQrQmzwe2pPzNrPmYnX+nptTeK4aihnAY5RIXM0eWToBOp9qLF/WADNc6OSPMAvURJP16fallejtNFKsc8LiCLPhXLd5h5UM9dJkL5Rtq0bztrUbxwtaRfDBa5IBRRLEnrlUwST1g/Sr9jr9pB58uxB2GnvVXe7hmPjWrYDCWUnMoMaZiflO5iT61osoTIXgj54a6r27mxDA5lgesbz/WrtwfDnLBdmWNz9+0faqkzWTdTPfRHu7KZ8xnZMuhOo061oOGwwVQJ6R2obpCq2cw6R/WgcZjHVkW3lEzIIPapNABtTV8dY+tQnkdUQvDeJOso3iMFYgu0azJETHsNNhUvZxobb+/9KiMZfgg9Z3H6aDajbFvyEqIY/T+dW0hWSSmRXhH1qGu8Te2CMrOwA0VTA9ZivMHzDmBzKyx0P+lT0fgWTR20GtUz4gYx0wd8gahDt66fbWrPYvljPTtUdxLCl82WXMfLIWT0GYggdehqoqhWYZceUQuSzFVLEiNYE6e81BcWtyucCDMdOvetT5j5AD3ZtWbttoMXBdthTpMkanfuB1rPuaeEXrBIddBBYLBhZgOcpiJB7VnJUaxZa/hDfIF62sEuFZTHykSGBO8arWof4XcK6m23ocwH1gVk/wALMXlzskkTGu7AQSF/igEgelbTYxYdVI0BHUQfsdQferjrBMtgfDuCZZa4lnNJylF2T8IJOpbTU6e1G3cCCCJmREfymn7Z6DWuuOoEnpRbIKHe5GwV+5ct+GBctlSUBc/MJGYTEEdVOlDY7knDOwXw7RdT+BAsmDIYLuP6Vd+H8FS3duXkOt0yxMH6A9FmTHcmjL2aCBH1owU2VbhfKYtBCispXWAVUH0MCY6xUriWuggBM0nVpUZR9TJ+goriOL8G092CxRScqnVo1gT1qP4NzJYxaK9l9xqraFT1Ux1qkIq+P5stXg3hoC1mTN/MgzajyhVJdvTTeopeccRYcE4WyWAkgM4OvaTA+39a0JuEIcwW0oLSS0AEsdJPeqTi+Ub9lbl25ZF0qcyur5iFA0GWQTl9Qdu1KTfhSotWAGpbr369OtTnDmJXWurqb0yWBc1OVw1wqSpy7jT9KO4Cv/L2z1Kgk9z3NeV1S/8AALZJGhcYfI30rq6solyKZiv+tc/yj9aj8ZbBumQDsNumXb2r2urd6M3st3LWGQWbRCqCFaCAJ+Y1KOda6uqFsY7brrle11T6A0lsRMCfak4Yfzrq6n4xBJrzIOwrq6oLYG51P0py2vmH9966urV6IG+IqPyrKuZ7YGNtQAMxKtAiVO6nuD2rq6p8NI7K54YS3ZCgKAS0DTWBrp19a0bl2+xtLLE6dSa8rqvi0KWi3cJ+U/31ozqa8rqUtshaHelU/heLdsZilLsVW7CgkkAZFMAdBXV1VxejeiXxIlXB1Guhqtcr4dVwiZVUaMdABrJ10ryupy2iQngl9iLksTDCJJ7VZcM5ybmva6hmj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6" name="Picture 10" descr="https://encrypted-tbn3.gstatic.com/images?q=tbn:ANd9GcQ1lLc01oxn9gmofpwu9nxDcZgTzFSHFihGt4V8_0DSIpf4BX-X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-142900"/>
            <a:ext cx="4168411" cy="6643710"/>
          </a:xfrm>
          <a:prstGeom prst="cube">
            <a:avLst>
              <a:gd name="adj" fmla="val 90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563971"/>
            <a:ext cx="450059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У самців є величезні (найбільші у сучасних ссавців) роги, нерідко лопатоподібні за формою (особливо виразна лопатоподібна форма у якутських і американських лосів); їхній розмах досягає 180 см, маса — 20—30 кг. </a:t>
            </a:r>
            <a:endParaRPr kumimoji="0" lang="ru-RU" sz="3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Роги лося є відомим мисливським трофеєм. </a:t>
            </a:r>
            <a:endParaRPr kumimoji="0" lang="uk-UA" sz="3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evseoboi.com.ua/uploads/posts/2010-01/thumbs/1264692534_slgg_20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rgbClr val="000099"/>
                </a:solidFill>
              </a:rPr>
              <a:t>Підберезники</a:t>
            </a:r>
            <a:endParaRPr lang="ru-RU" sz="7200" b="1" i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5072098" cy="52864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400" b="1" dirty="0"/>
              <a:t>Підберезники ростуть у </a:t>
            </a:r>
            <a:r>
              <a:rPr lang="uk-UA" sz="2400" b="1" dirty="0" smtClean="0"/>
              <a:t>березових чи </a:t>
            </a:r>
            <a:r>
              <a:rPr lang="uk-UA" sz="2400" b="1" dirty="0"/>
              <a:t>змішаним з березою лісах і в перелісках з червня по жовтень. Капелюшок плоско-опуклий. Верхня сторона капелюшка буває ясно-сіра, жовтувата чи темно-бура, майже чорна, знизу біла, з віком сіріє. М'якоть капелюшка біла, при зламі довго не темніє. Існує різновид підберезника, у якого м'якоть на зламі рожевіє. Ніжка сірувато-білого кольору з темними лусочками, у молодих грибів вона порівняно товста, але з віком </a:t>
            </a:r>
            <a:r>
              <a:rPr lang="uk-UA" sz="2400" b="1" dirty="0" smtClean="0"/>
              <a:t>витягається</a:t>
            </a:r>
            <a:r>
              <a:rPr lang="uk-UA" sz="2400" b="1" dirty="0"/>
              <a:t>.</a:t>
            </a:r>
            <a:endParaRPr lang="ru-RU" sz="2400" b="1" dirty="0"/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00174"/>
            <a:ext cx="37147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G: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b="1" i="1" dirty="0" smtClean="0">
                <a:solidFill>
                  <a:srgbClr val="FF0000"/>
                </a:solidFill>
              </a:rPr>
              <a:t>Заповідник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Заповідник 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– територія, на якій зберігається в природному стані весь її природний комплекс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Головні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функції українських заповідників — збереження флори і фауни.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5072066" cy="5797568"/>
          </a:xfrm>
        </p:spPr>
        <p:txBody>
          <a:bodyPr>
            <a:normAutofit fontScale="90000"/>
          </a:bodyPr>
          <a:lstStyle/>
          <a:p>
            <a:pPr defTabSz="0"/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/>
              <a:t/>
            </a:r>
            <a:br>
              <a:rPr lang="uk-UA" sz="3100" dirty="0"/>
            </a:br>
            <a:r>
              <a:rPr lang="uk-UA" sz="36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Тайга </a:t>
            </a:r>
            <a:r>
              <a:rPr lang="uk-UA" sz="36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— це </a:t>
            </a:r>
            <a:r>
              <a:rPr lang="uk-UA" sz="36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сукупність </a:t>
            </a:r>
            <a:r>
              <a:rPr lang="uk-UA" sz="36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хвойних лісів помірного та частково субарктичного поясу Північної півкулі. </a:t>
            </a:r>
            <a:r>
              <a:rPr lang="uk-UA" sz="36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Найпівденніші </a:t>
            </a:r>
            <a:r>
              <a:rPr lang="uk-UA" sz="36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ділянки тайги можуть включати в себе такі дерева як дуб, клен та в'яз, розпорошені серед хвойного лісу.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3686172" cy="121444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9600" b="1" i="1" dirty="0" smtClean="0">
                <a:solidFill>
                  <a:srgbClr val="000099"/>
                </a:solidFill>
              </a:rPr>
              <a:t>Тайга</a:t>
            </a:r>
            <a:endParaRPr lang="ru-RU" sz="96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koipkro.kostroma.ru/Galich/school3/eu/so/DocLib/_w/1September_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286676" cy="1368412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/>
            </a:r>
            <a:br>
              <a:rPr lang="uk-UA" i="1" dirty="0" smtClean="0">
                <a:solidFill>
                  <a:srgbClr val="FF0000"/>
                </a:solidFill>
              </a:rPr>
            </a:br>
            <a:r>
              <a:rPr lang="uk-UA" i="1" dirty="0" smtClean="0">
                <a:solidFill>
                  <a:srgbClr val="FF0000"/>
                </a:solidFill>
              </a:rPr>
              <a:t/>
            </a:r>
            <a:br>
              <a:rPr lang="uk-UA" i="1" dirty="0" smtClean="0">
                <a:solidFill>
                  <a:srgbClr val="FF0000"/>
                </a:solidFill>
              </a:rPr>
            </a:br>
            <a:r>
              <a:rPr lang="uk-UA" sz="5300" b="1" i="1" dirty="0" smtClean="0">
                <a:solidFill>
                  <a:srgbClr val="FF0000"/>
                </a:solidFill>
              </a:rPr>
              <a:t>Зупинка</a:t>
            </a:r>
            <a:br>
              <a:rPr lang="uk-UA" sz="5300" b="1" i="1" dirty="0" smtClean="0">
                <a:solidFill>
                  <a:srgbClr val="FF0000"/>
                </a:solidFill>
              </a:rPr>
            </a:br>
            <a:r>
              <a:rPr lang="uk-UA" sz="5300" b="1" i="1" dirty="0" err="1" smtClean="0">
                <a:solidFill>
                  <a:srgbClr val="FF0000"/>
                </a:solidFill>
              </a:rPr>
              <a:t>“Юні</a:t>
            </a:r>
            <a:r>
              <a:rPr lang="uk-UA" sz="5300" b="1" i="1" dirty="0" smtClean="0">
                <a:solidFill>
                  <a:srgbClr val="FF0000"/>
                </a:solidFill>
              </a:rPr>
              <a:t> </a:t>
            </a:r>
            <a:r>
              <a:rPr lang="uk-UA" sz="5300" b="1" i="1" dirty="0" err="1" smtClean="0">
                <a:solidFill>
                  <a:srgbClr val="FF0000"/>
                </a:solidFill>
              </a:rPr>
              <a:t>літератори”</a:t>
            </a:r>
            <a:r>
              <a:rPr lang="uk-UA" sz="5300" b="1" i="1" dirty="0" smtClean="0">
                <a:solidFill>
                  <a:srgbClr val="FF0000"/>
                </a:solidFill>
              </a:rPr>
              <a:t/>
            </a:r>
            <a:br>
              <a:rPr lang="uk-UA" sz="5300" b="1" i="1" dirty="0" smtClean="0">
                <a:solidFill>
                  <a:srgbClr val="FF0000"/>
                </a:solidFill>
              </a:rPr>
            </a:br>
            <a:r>
              <a:rPr lang="uk-UA" sz="5300" b="1" i="1" dirty="0" smtClean="0"/>
              <a:t>Оповідання “ЛОСЬ”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dirty="0"/>
          </a:p>
        </p:txBody>
      </p:sp>
      <p:pic>
        <p:nvPicPr>
          <p:cNvPr id="11265" name="Picture 1" descr="C:\Users\User\Desktop\Downloads\11_20_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395863"/>
            <a:ext cx="3643306" cy="4247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koipkro.kostroma.ru/Galich/school3/eu/so/DocLib/_w/1September_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86" y="0"/>
            <a:ext cx="91611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Зупинка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err="1" smtClean="0">
                <a:solidFill>
                  <a:srgbClr val="FF0000"/>
                </a:solidFill>
              </a:rPr>
              <a:t>“Юні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літератори”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214423"/>
            <a:ext cx="7143800" cy="457203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uk-UA" b="1" dirty="0"/>
              <a:t>Тема:</a:t>
            </a:r>
            <a:r>
              <a:rPr lang="uk-UA" dirty="0"/>
              <a:t> зображення боротьби добра і зла в протистоянні світу людей та світу тварин.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uk-UA" dirty="0" smtClean="0"/>
              <a:t> </a:t>
            </a:r>
            <a:r>
              <a:rPr lang="uk-UA" b="1" dirty="0"/>
              <a:t>Ідея: </a:t>
            </a:r>
            <a:r>
              <a:rPr lang="uk-UA" dirty="0"/>
              <a:t>уславлення мужності, хоробрості, співчуття, бажання </a:t>
            </a:r>
            <a:r>
              <a:rPr lang="uk-UA" dirty="0" err="1"/>
              <a:t>допомогати</a:t>
            </a:r>
            <a:r>
              <a:rPr lang="uk-UA" dirty="0"/>
              <a:t> іншим та охороняти дику природу; обурення жорстокістю та </a:t>
            </a:r>
            <a:r>
              <a:rPr lang="uk-UA" dirty="0" smtClean="0"/>
              <a:t>користолюбством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koipkro.kostroma.ru/Galich/school3/eu/so/DocLib/_w/1September_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86" y="0"/>
            <a:ext cx="91611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Зупинка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err="1" smtClean="0">
                <a:solidFill>
                  <a:srgbClr val="FF0000"/>
                </a:solidFill>
              </a:rPr>
              <a:t>“Юні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літератори”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000108"/>
            <a:ext cx="6072198" cy="550072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uk-UA" sz="2200" b="1" i="1" u="sng" dirty="0"/>
              <a:t>Сюжетна </a:t>
            </a:r>
            <a:r>
              <a:rPr lang="uk-UA" sz="2200" b="1" i="1" u="sng" dirty="0" smtClean="0"/>
              <a:t>лінія</a:t>
            </a:r>
            <a:r>
              <a:rPr lang="uk-UA" sz="2200" b="1" i="1" dirty="0" smtClean="0"/>
              <a:t>.</a:t>
            </a:r>
            <a:r>
              <a:rPr lang="ru-RU" sz="2200" b="1" i="1" dirty="0" smtClean="0"/>
              <a:t> </a:t>
            </a:r>
            <a:r>
              <a:rPr lang="uk-UA" sz="2400" dirty="0" smtClean="0"/>
              <a:t>В </a:t>
            </a:r>
            <a:r>
              <a:rPr lang="uk-UA" sz="2400" dirty="0"/>
              <a:t>оповіданні «Лось» зображено історію про те, як двоє хлопчиків, не вагаючись, прийшли на допомогу лосеві, що тонув у річці. Хлопцям вдалося врятувати нового друга, але біда прийшла з іншого боку — врятовану тварину підстрелив їх рідний дядько Шпичак. Мисливець злякався, що племінники повідомлять у заповідник про його браконьєрство, тому навіть пропонував їм хабар за мовчання — м'ясо й роги, але діти не стали з ним про це розмовляти. Оповідання завершується тим, що </a:t>
            </a:r>
            <a:r>
              <a:rPr lang="uk-UA" sz="2400" dirty="0" smtClean="0"/>
              <a:t>лось гине</a:t>
            </a:r>
            <a:r>
              <a:rPr lang="uk-UA" sz="2200" dirty="0" smtClean="0"/>
              <a:t>.</a:t>
            </a:r>
            <a:endParaRPr lang="ru-RU" sz="2200" dirty="0"/>
          </a:p>
        </p:txBody>
      </p:sp>
      <p:pic>
        <p:nvPicPr>
          <p:cNvPr id="5" name="Picture 1" descr="C:\Users\User\Desktop\Downloads\lL4rtDF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00306"/>
            <a:ext cx="3370873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evseoboi.com.ua/uploads/posts/2010-01/thumbs/1264692534_slgg_20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4282" y="285728"/>
            <a:ext cx="8715436" cy="6072229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endParaRPr lang="uk-UA" sz="4400" b="1" dirty="0" smtClean="0">
              <a:solidFill>
                <a:srgbClr val="000099"/>
              </a:solidFill>
            </a:endParaRPr>
          </a:p>
          <a:p>
            <a:pPr indent="0">
              <a:spcBef>
                <a:spcPts val="0"/>
              </a:spcBef>
              <a:buNone/>
            </a:pPr>
            <a:endParaRPr lang="uk-UA" sz="4400" b="1" dirty="0">
              <a:solidFill>
                <a:srgbClr val="000099"/>
              </a:solidFill>
            </a:endParaRPr>
          </a:p>
          <a:p>
            <a:pPr indent="0">
              <a:spcBef>
                <a:spcPts val="0"/>
              </a:spcBef>
              <a:buNone/>
            </a:pPr>
            <a:r>
              <a:rPr lang="uk-UA" sz="4400" b="1" dirty="0" smtClean="0">
                <a:solidFill>
                  <a:srgbClr val="000099"/>
                </a:solidFill>
              </a:rPr>
              <a:t>Все на землі, все треба берегти –</a:t>
            </a:r>
            <a:endParaRPr lang="ru-RU" sz="4400" b="1" dirty="0" smtClean="0">
              <a:solidFill>
                <a:srgbClr val="000099"/>
              </a:solidFill>
            </a:endParaRPr>
          </a:p>
          <a:p>
            <a:pPr indent="0">
              <a:spcBef>
                <a:spcPts val="0"/>
              </a:spcBef>
              <a:buNone/>
            </a:pPr>
            <a:r>
              <a:rPr lang="uk-UA" sz="4400" b="1" dirty="0" smtClean="0">
                <a:solidFill>
                  <a:srgbClr val="000099"/>
                </a:solidFill>
              </a:rPr>
              <a:t>І птаха й звіра, і оту рослину,</a:t>
            </a:r>
            <a:endParaRPr lang="ru-RU" sz="4400" b="1" dirty="0">
              <a:solidFill>
                <a:srgbClr val="000099"/>
              </a:solidFill>
            </a:endParaRPr>
          </a:p>
          <a:p>
            <a:pPr indent="0">
              <a:spcBef>
                <a:spcPts val="0"/>
              </a:spcBef>
              <a:buNone/>
            </a:pPr>
            <a:r>
              <a:rPr lang="uk-UA" sz="4400" b="1" dirty="0" smtClean="0">
                <a:solidFill>
                  <a:srgbClr val="000099"/>
                </a:solidFill>
              </a:rPr>
              <a:t>Не чванься тим, </a:t>
            </a:r>
          </a:p>
          <a:p>
            <a:pPr indent="0">
              <a:spcBef>
                <a:spcPts val="0"/>
              </a:spcBef>
              <a:buNone/>
            </a:pPr>
            <a:r>
              <a:rPr lang="uk-UA" sz="4400" b="1" dirty="0">
                <a:solidFill>
                  <a:srgbClr val="000099"/>
                </a:solidFill>
              </a:rPr>
              <a:t> </a:t>
            </a:r>
            <a:r>
              <a:rPr lang="uk-UA" sz="4400" b="1" dirty="0" smtClean="0">
                <a:solidFill>
                  <a:srgbClr val="000099"/>
                </a:solidFill>
              </a:rPr>
              <a:t>                        що цар природи ти, </a:t>
            </a:r>
          </a:p>
          <a:p>
            <a:pPr indent="0">
              <a:spcBef>
                <a:spcPts val="0"/>
              </a:spcBef>
              <a:buNone/>
            </a:pPr>
            <a:r>
              <a:rPr lang="uk-UA" sz="4400" b="1" dirty="0" smtClean="0">
                <a:solidFill>
                  <a:srgbClr val="000099"/>
                </a:solidFill>
              </a:rPr>
              <a:t>Бо врешті, ти його частинка</a:t>
            </a:r>
            <a:r>
              <a:rPr lang="uk-UA" sz="4400" dirty="0" smtClean="0"/>
              <a:t>.    </a:t>
            </a:r>
            <a:endParaRPr lang="uk-UA" sz="4400" b="1" dirty="0">
              <a:solidFill>
                <a:srgbClr val="FF0000"/>
              </a:solidFill>
            </a:endParaRPr>
          </a:p>
          <a:p>
            <a:pPr indent="0">
              <a:spcBef>
                <a:spcPts val="0"/>
              </a:spcBef>
              <a:buNone/>
            </a:pPr>
            <a:r>
              <a:rPr lang="uk-UA" sz="4400" b="1" dirty="0" smtClean="0">
                <a:solidFill>
                  <a:srgbClr val="FF0000"/>
                </a:solidFill>
              </a:rPr>
              <a:t>                                  Богдан Лепкий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endParaRPr lang="ru-RU" sz="4400" dirty="0" smtClean="0"/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evseoboi.com.ua/uploads/posts/2010-01/thumbs/1264692534_slgg_20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“ Літературне доміно ”</a:t>
            </a:r>
            <a:endParaRPr lang="ru-RU" sz="6000" b="1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785926"/>
            <a:ext cx="464347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5720" y="2214554"/>
            <a:ext cx="1897062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dirty="0" smtClean="0"/>
              <a:t>Обачний</a:t>
            </a:r>
            <a:endParaRPr lang="uk-UA" sz="2800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71472" y="5643578"/>
            <a:ext cx="2286016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dirty="0" smtClean="0"/>
              <a:t>Досвідчений</a:t>
            </a:r>
            <a:endParaRPr lang="uk-UA" sz="2800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428992" y="5715016"/>
            <a:ext cx="1897062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dirty="0" smtClean="0"/>
              <a:t>Наляканий</a:t>
            </a:r>
            <a:endParaRPr lang="ru-RU" sz="2800" b="1" dirty="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57158" y="3714752"/>
            <a:ext cx="1897062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dirty="0" smtClean="0"/>
              <a:t>Борець</a:t>
            </a:r>
            <a:endParaRPr lang="ru-RU" sz="2800" b="1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929454" y="2214554"/>
            <a:ext cx="1897062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dirty="0" smtClean="0"/>
              <a:t>Мудрий</a:t>
            </a:r>
            <a:endParaRPr lang="ru-RU" sz="2800" b="1" dirty="0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6929454" y="3643314"/>
            <a:ext cx="1897062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dirty="0" smtClean="0"/>
              <a:t>Красень</a:t>
            </a:r>
            <a:endParaRPr lang="ru-RU" sz="2800" b="1" dirty="0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6000760" y="5715016"/>
            <a:ext cx="2571768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dirty="0" smtClean="0"/>
              <a:t>Життєлюбний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1" animBg="1"/>
      <p:bldP spid="32774" grpId="0" animBg="1"/>
      <p:bldP spid="327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evseoboi.com.ua/uploads/posts/2010-01/thumbs/1264692534_slgg_20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000099"/>
                </a:solidFill>
              </a:rPr>
              <a:t>Добро і зло в оповіданні </a:t>
            </a:r>
            <a:r>
              <a:rPr lang="uk-UA" sz="6000" b="1" dirty="0" err="1" smtClean="0">
                <a:solidFill>
                  <a:srgbClr val="000099"/>
                </a:solidFill>
              </a:rPr>
              <a:t>“Лось”</a:t>
            </a:r>
            <a:endParaRPr lang="ru-RU" sz="60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58280" cy="4972072"/>
          </a:xfrm>
        </p:spPr>
        <p:txBody>
          <a:bodyPr/>
          <a:lstStyle/>
          <a:p>
            <a:pPr algn="just">
              <a:buNone/>
            </a:pPr>
            <a:r>
              <a:rPr lang="uk-UA" sz="4000" b="1" dirty="0" smtClean="0"/>
              <a:t>   </a:t>
            </a:r>
            <a:r>
              <a:rPr lang="uk-UA" sz="4000" dirty="0" smtClean="0"/>
              <a:t>«Тепер [дядько] дивився на звіра і хотів вірити, що лось оживе. Так, як ще недавно дітям, йому дуже кортіло, щоб лось підняв голову, звівся на свої стрункі міцні ноги і неквапно побіг до лісу, як він ще недавно біг, поки дороги йому не перетнула куля» 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G: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429720" cy="68580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428604"/>
            <a:ext cx="8858280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Ми з вами живемо у великому і прекрасному світі, серед розкішної природи. Велике щастя для нас, людей,  - користуватися  її благами, насолоджуватися красою. Але чомусь  знаходяться люди, які намагаються знищити дивовижний світ природи. </a:t>
            </a:r>
          </a:p>
          <a:p>
            <a:pPr algn="ctr">
              <a:buNone/>
            </a:pP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Охороняти </a:t>
            </a:r>
            <a:r>
              <a:rPr lang="uk-UA" sz="3600" b="1" dirty="0" err="1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лiси</a:t>
            </a: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, </a:t>
            </a:r>
            <a:r>
              <a:rPr lang="uk-UA" sz="3600" b="1" dirty="0" err="1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гаï</a:t>
            </a: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, сади - зелене багатство </a:t>
            </a:r>
            <a:r>
              <a:rPr lang="uk-UA" sz="3600" b="1" dirty="0" err="1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нашоï</a:t>
            </a: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 </a:t>
            </a:r>
            <a:r>
              <a:rPr lang="uk-UA" sz="3600" b="1" dirty="0" err="1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краïни</a:t>
            </a: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 закликає нас </a:t>
            </a:r>
            <a:r>
              <a:rPr lang="uk-UA" sz="3600" b="1" dirty="0" err="1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вiдомий</a:t>
            </a: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 </a:t>
            </a:r>
            <a:r>
              <a:rPr lang="uk-UA" sz="3600" b="1" dirty="0" err="1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украïнський</a:t>
            </a: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 письменник  Євген Гуцало.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oipkro.kostroma.ru/Galich/school3/eu/so/DocLib/_w/1September_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8800" b="1" i="1" dirty="0" smtClean="0">
                <a:solidFill>
                  <a:srgbClr val="00B0F0"/>
                </a:solidFill>
              </a:rPr>
              <a:t>Сторінка</a:t>
            </a:r>
          </a:p>
          <a:p>
            <a:pPr algn="ctr">
              <a:buNone/>
            </a:pPr>
            <a:r>
              <a:rPr lang="uk-UA" sz="8800" b="1" i="1" dirty="0" err="1" smtClean="0">
                <a:solidFill>
                  <a:srgbClr val="00B0F0"/>
                </a:solidFill>
              </a:rPr>
              <a:t>“Біографічна”</a:t>
            </a:r>
            <a:endParaRPr lang="ru-RU" sz="88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nevseoboi.com.ua/uploads/posts/2010-01/thumbs/1264692534_slgg_20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85728"/>
            <a:ext cx="4786346" cy="607223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</a:rPr>
              <a:t>Євген Пилипович Гуцало народився </a:t>
            </a:r>
            <a:br>
              <a:rPr lang="uk-UA" b="1" dirty="0" smtClean="0">
                <a:latin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</a:rPr>
              <a:t>14 січня 1937 року </a:t>
            </a:r>
            <a:br>
              <a:rPr lang="uk-UA" b="1" dirty="0" smtClean="0">
                <a:latin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</a:rPr>
              <a:t>у селі </a:t>
            </a:r>
            <a:br>
              <a:rPr lang="uk-UA" b="1" dirty="0" smtClean="0">
                <a:latin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</a:rPr>
              <a:t>Старому Животові Вінницької області </a:t>
            </a:r>
            <a:br>
              <a:rPr lang="uk-UA" b="1" dirty="0" smtClean="0">
                <a:latin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</a:rPr>
              <a:t>у родині вчителів</a:t>
            </a:r>
            <a:r>
              <a:rPr lang="uk-UA" dirty="0" smtClean="0">
                <a:latin typeface="Times New Roman" pitchFamily="18" charset="0"/>
              </a:rPr>
              <a:t>. </a:t>
            </a:r>
            <a:r>
              <a:rPr lang="uk-UA" sz="2800" dirty="0" smtClean="0">
                <a:latin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Содержимое 4" descr="http://school.xvatit.com/images/3/35/5611.jpg">
            <a:hlinkClick r:id="rId4" tgtFrame="_blank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14290"/>
            <a:ext cx="342902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214818"/>
            <a:ext cx="390199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evseoboi.com.ua/uploads/posts/2010-01/thumbs/1264692534_slgg_20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8" name="AutoShape 4" descr="ÐÐ°ÑÑÐ¸Ð½ÐºÐ¸ Ð¿Ð¾ Ð·Ð°Ð¿ÑÐ¾ÑÑ ÐÐ¸Ð²Ð¾ÑÐ¾Ð²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67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14290"/>
            <a:ext cx="3214710" cy="340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85720" y="357166"/>
            <a:ext cx="4472022" cy="3286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000" b="1" dirty="0" smtClean="0">
                <a:latin typeface="Times New Roman" pitchFamily="18" charset="0"/>
              </a:rPr>
              <a:t>  Хлопець змалку тягнувся до слова, рано почав писати вірші.</a:t>
            </a:r>
            <a:r>
              <a:rPr lang="uk-UA" sz="4000" b="1" dirty="0" smtClean="0"/>
              <a:t> </a:t>
            </a:r>
            <a:r>
              <a:rPr lang="uk-UA" sz="4000" b="1" dirty="0" smtClean="0">
                <a:latin typeface="Times New Roman" pitchFamily="18" charset="0"/>
              </a:rPr>
              <a:t>Перші вірші почав друкувати у шкільній стінгазеті.</a:t>
            </a:r>
            <a:endParaRPr lang="ru-RU" sz="4000" b="1" dirty="0"/>
          </a:p>
        </p:txBody>
      </p:sp>
      <p:pic>
        <p:nvPicPr>
          <p:cNvPr id="10" name="Picture 1" descr="C:\Users\User\Desktop\Downloads\діти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571876"/>
            <a:ext cx="465137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evseoboi.com.ua/uploads/posts/2010-01/thumbs/1264692534_slgg_20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57158" y="428604"/>
            <a:ext cx="8429655" cy="6072209"/>
          </a:xfrm>
        </p:spPr>
        <p:txBody>
          <a:bodyPr>
            <a:normAutofit/>
          </a:bodyPr>
          <a:lstStyle/>
          <a:p>
            <a:pPr algn="l" eaLnBrk="1" hangingPunct="1"/>
            <a:r>
              <a:rPr lang="uk-UA" sz="4000" b="1" dirty="0" smtClean="0">
                <a:latin typeface="Times New Roman" pitchFamily="18" charset="0"/>
              </a:rPr>
              <a:t>Майбутній письменник закінчив Ніжинський педагогічний інститут, але мріяв стати журналістом, тому став працювати у редакціях газет. </a:t>
            </a:r>
            <a:endParaRPr lang="ru-RU" sz="4000" b="1" dirty="0" smtClean="0">
              <a:latin typeface="Times New Roman" pitchFamily="18" charset="0"/>
            </a:endParaRPr>
          </a:p>
        </p:txBody>
      </p:sp>
      <p:pic>
        <p:nvPicPr>
          <p:cNvPr id="6" name="Picture 2" descr="C:\Users\User\Desktop\Downloads\Ндп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571876"/>
            <a:ext cx="5182331" cy="308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evseoboi.com.ua/uploads/posts/2010-01/thumbs/1264692534_slgg_20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14366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4400" b="1" dirty="0" smtClean="0">
                <a:latin typeface="Times New Roman" pitchFamily="18" charset="0"/>
              </a:rPr>
              <a:t>Євген Пилипович написав понад 100 книг.</a:t>
            </a:r>
            <a:endParaRPr lang="ru-RU" sz="4400" b="1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5" name="Picture 7" descr="5506343_4276389_300x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44675"/>
            <a:ext cx="29051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5500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2060575"/>
            <a:ext cx="26701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u_gaji_sonce_zacvil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1268413"/>
            <a:ext cx="2536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evseoboi.com.ua/uploads/posts/2010-01/thumbs/1264692534_slgg_20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286776" cy="60722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/>
          </a:p>
        </p:txBody>
      </p:sp>
      <p:pic>
        <p:nvPicPr>
          <p:cNvPr id="20481" name="Picture 1" descr="C:\Users\User\Desktop\Downloads\Гуцало Діти Чорнобил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143248"/>
            <a:ext cx="2333864" cy="3290476"/>
          </a:xfrm>
          <a:prstGeom prst="rect">
            <a:avLst/>
          </a:prstGeom>
          <a:noFill/>
        </p:spPr>
      </p:pic>
      <p:pic>
        <p:nvPicPr>
          <p:cNvPr id="20482" name="Picture 2" descr="C:\Users\User\Desktop\Downloads\01 _Bez_dorogy_hodyt_dosch_Jevgen_Gucalo_mal_Oksany_Ignaschenk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785925"/>
            <a:ext cx="2604512" cy="3571901"/>
          </a:xfrm>
          <a:prstGeom prst="rect">
            <a:avLst/>
          </a:prstGeom>
          <a:noFill/>
        </p:spPr>
      </p:pic>
      <p:pic>
        <p:nvPicPr>
          <p:cNvPr id="20483" name="Picture 3" descr="C:\Users\User\Desktop\Downloads\cgiirbis_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928802"/>
            <a:ext cx="2911098" cy="4000528"/>
          </a:xfrm>
          <a:prstGeom prst="rect">
            <a:avLst/>
          </a:prstGeom>
          <a:noFill/>
        </p:spPr>
      </p:pic>
      <p:pic>
        <p:nvPicPr>
          <p:cNvPr id="8" name="Picture 2" descr="C:\Users\User\Desktop\Downloads\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-1"/>
            <a:ext cx="2357454" cy="3299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526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Євген Гуцало. Відображення вічного протистояння добра і зла в оповіданні «Лось» </vt:lpstr>
      <vt:lpstr>Презентация PowerPoint</vt:lpstr>
      <vt:lpstr>Презентация PowerPoint</vt:lpstr>
      <vt:lpstr>Презентация PowerPoint</vt:lpstr>
      <vt:lpstr>Євген Пилипович Гуцало народився  14 січня 1937 року  у селі  Старому Животові Вінницької області  у родині вчителів.  </vt:lpstr>
      <vt:lpstr> </vt:lpstr>
      <vt:lpstr> </vt:lpstr>
      <vt:lpstr> </vt:lpstr>
      <vt:lpstr> </vt:lpstr>
      <vt:lpstr> </vt:lpstr>
      <vt:lpstr>Презентация PowerPoint</vt:lpstr>
      <vt:lpstr>Лось</vt:lpstr>
      <vt:lpstr>Презентация PowerPoint</vt:lpstr>
      <vt:lpstr>Підберезники</vt:lpstr>
      <vt:lpstr>Заповідник</vt:lpstr>
      <vt:lpstr>  Тайга — це сукупність хвойних лісів помірного та частково субарктичного поясу Північної півкулі. Найпівденніші ділянки тайги можуть включати в себе такі дерева як дуб, клен та в'яз, розпорошені серед хвойного лісу.  </vt:lpstr>
      <vt:lpstr>  Зупинка “Юні літератори” Оповідання “ЛОСЬ” </vt:lpstr>
      <vt:lpstr>Зупинка “Юні літератори” </vt:lpstr>
      <vt:lpstr>Зупинка “Юні літератори” </vt:lpstr>
      <vt:lpstr>“ Літературне доміно ”</vt:lpstr>
      <vt:lpstr>Добро і зло в оповіданні “Лось”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Сімнадцяте квітня Класна робота</dc:title>
  <dc:creator>Ира</dc:creator>
  <cp:lastModifiedBy>Татьяна</cp:lastModifiedBy>
  <cp:revision>61</cp:revision>
  <dcterms:modified xsi:type="dcterms:W3CDTF">2020-03-27T10:40:06Z</dcterms:modified>
</cp:coreProperties>
</file>