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3" r:id="rId3"/>
    <p:sldId id="295" r:id="rId4"/>
    <p:sldId id="296" r:id="rId5"/>
    <p:sldId id="297" r:id="rId6"/>
    <p:sldId id="298" r:id="rId7"/>
    <p:sldId id="294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3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66AC9-B17E-4BEE-90C6-88042674BC4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F0D72-BC6C-4916-8AC1-C2E4B819E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0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0D72-BC6C-4916-8AC1-C2E4B819E4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9E6CE0-25FF-49EA-9A19-2D5F58BCD7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/>
        </p:nvSpPr>
        <p:spPr>
          <a:xfrm>
            <a:off x="0" y="0"/>
            <a:ext cx="9144000" cy="6858000"/>
          </a:xfrm>
          <a:prstGeom prst="flowChart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"/>
            <a:ext cx="2590800" cy="211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285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Число 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8</a:t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та цифра 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8</a:t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(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ознайомлення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)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753669"/>
            <a:ext cx="1768550" cy="178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318" y="1052078"/>
            <a:ext cx="1379392" cy="145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980" y="4077072"/>
            <a:ext cx="1734515" cy="171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365104"/>
            <a:ext cx="1463126" cy="16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6212" y="4569763"/>
            <a:ext cx="12877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965" y="236387"/>
            <a:ext cx="2318315" cy="184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0934" y="2708920"/>
            <a:ext cx="1428728" cy="18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9612" y="445928"/>
            <a:ext cx="146469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737" y="2564904"/>
            <a:ext cx="1613658" cy="134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3116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початку,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дивна цифра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Ліній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згин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переплетіння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художника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творіння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Стан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осиний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та овал…</a:t>
            </a: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рядиться на бал!..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" name="Picture 2" descr="C:\Users\Ольга\Desktop\namb002_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37745" y="1214422"/>
            <a:ext cx="2606255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18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Звірі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тісто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замісили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бубликів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спекти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хотіли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Бублики по два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зліпились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Вісімка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 них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утворилась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7346136_1245431396_br0000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6957787" y="2024678"/>
            <a:ext cx="1925722" cy="1428761"/>
          </a:xfrm>
          <a:prstGeom prst="rect">
            <a:avLst/>
          </a:prstGeom>
        </p:spPr>
      </p:pic>
      <p:pic>
        <p:nvPicPr>
          <p:cNvPr id="6" name="Рисунок 5" descr="77346136_1245431396_br0000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6953864" y="3461456"/>
            <a:ext cx="1925722" cy="1428761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684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http://lenagold.narod.ru/fon/clipart/s/snvk/snegov8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428868"/>
            <a:ext cx="2857520" cy="36631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46" y="2643182"/>
            <a:ext cx="59293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Тулуб,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сніжна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голова —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баба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снігова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Похвалилась перехожим,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схожа.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71744"/>
            <a:ext cx="8229600" cy="35972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Кільця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ножицях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стулились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Якась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цифра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утворилась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вам,діти,треба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знати,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цифру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називати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027" name="Picture 3" descr="C:\Users\Lenovo\Desktop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3008594" cy="1185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39082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1143000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2643183"/>
            <a:ext cx="8229600" cy="4214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кільця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без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цвяха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перегорнусь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ніяк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я не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змінюсь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1080" y="908720"/>
            <a:ext cx="1613658" cy="134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64" y="3573016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43148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143372" y="1857364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rc 10"/>
          <p:cNvSpPr>
            <a:spLocks/>
          </p:cNvSpPr>
          <p:nvPr/>
        </p:nvSpPr>
        <p:spPr bwMode="auto">
          <a:xfrm rot="1133828" flipH="1" flipV="1">
            <a:off x="7241163" y="1916074"/>
            <a:ext cx="1600200" cy="21351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5164 w 43200"/>
              <a:gd name="T1" fmla="*/ 296 h 43200"/>
              <a:gd name="T2" fmla="*/ 22441 w 43200"/>
              <a:gd name="T3" fmla="*/ 16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</a:path>
              <a:path w="43200" h="43200" stroke="0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7429520" y="3857628"/>
            <a:ext cx="4572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9" name="Arc 13"/>
          <p:cNvSpPr>
            <a:spLocks/>
          </p:cNvSpPr>
          <p:nvPr/>
        </p:nvSpPr>
        <p:spPr bwMode="auto">
          <a:xfrm rot="1208915" flipH="1">
            <a:off x="6179946" y="3908219"/>
            <a:ext cx="2133600" cy="2663825"/>
          </a:xfrm>
          <a:custGeom>
            <a:avLst/>
            <a:gdLst>
              <a:gd name="G0" fmla="+- 21600 0 0"/>
              <a:gd name="G1" fmla="+- 21493 0 0"/>
              <a:gd name="G2" fmla="+- 21600 0 0"/>
              <a:gd name="T0" fmla="*/ 25396 w 43200"/>
              <a:gd name="T1" fmla="*/ 229 h 43093"/>
              <a:gd name="T2" fmla="*/ 19452 w 43200"/>
              <a:gd name="T3" fmla="*/ 0 h 43093"/>
              <a:gd name="T4" fmla="*/ 21600 w 43200"/>
              <a:gd name="T5" fmla="*/ 21493 h 43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093" fill="none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</a:path>
              <a:path w="43200" h="43093" stroke="0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  <a:lnTo>
                  <a:pt x="21600" y="21493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7429520" y="3857628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6482135" y="2499307"/>
            <a:ext cx="387350" cy="1714500"/>
          </a:xfrm>
          <a:prstGeom prst="rect">
            <a:avLst/>
          </a:prstGeom>
          <a:noFill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285720" y="4643446"/>
            <a:ext cx="1627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285720" y="2643182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2500298" y="2428868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22749" r="7268"/>
          <a:stretch>
            <a:fillRect/>
          </a:stretch>
        </p:blipFill>
        <p:spPr bwMode="auto">
          <a:xfrm>
            <a:off x="2357422" y="4429132"/>
            <a:ext cx="1774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prosmeshariki.ru/kliparti/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57166"/>
            <a:ext cx="1520096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902 C 0.01805 -0.00439 0.0276 -0.02266 0.04045 -0.03237 C 0.0533 -0.04209 0.07222 -0.05041 0.0868 -0.04926 C 0.10139 -0.0481 0.11649 -0.03792 0.12777 -0.02474 C 0.13906 -0.01156 0.1493 0.0081 0.15451 0.02961 C 0.15972 0.05111 0.15937 0.08395 0.15868 0.10454 C 0.15798 0.12512 0.15677 0.13437 0.15017 0.15333 C 0.14357 0.1723 0.13211 0.20213 0.11927 0.21901 C 0.10642 0.2359 0.08958 0.24931 0.07274 0.25463 C 0.0559 0.25995 0.03472 0.2507 0.01788 0.25093 C 0.00104 0.25116 -0.01077 0.24607 -0.02865 0.25671 C -0.04653 0.26735 -0.0724 0.28724 -0.08924 0.31476 C -0.10608 0.34228 -0.12466 0.38298 -0.13004 0.42184 C -0.13542 0.46069 -0.12969 0.51596 -0.12153 0.54741 C -0.11337 0.57887 -0.09688 0.59667 -0.08073 0.61124 C -0.06459 0.62581 -0.04584 0.63738 -0.02448 0.63553 C -0.00313 0.63368 0.02812 0.61864 0.04739 0.59991 C 0.06666 0.58118 0.08038 0.55666 0.09114 0.52313 C 0.10191 0.4896 0.11441 0.43895 0.11215 0.39917 C 0.10989 0.35939 0.09166 0.30921 0.07708 0.28469 C 0.0625 0.26018 0.03836 0.26295 0.02482 0.25278 C 0.01128 0.2426 0.00295 0.2396 -0.00469 0.22295 C -0.01233 0.20629 -0.01841 0.17369 -0.02153 0.15333 C -0.02466 0.13298 -0.02448 0.11841 -0.02292 0.10084 C -0.02136 0.08326 -0.01719 0.06337 -0.01181 0.04834 C -0.00643 0.03331 0.00069 0.02244 0.00937 0.00902 Z " pathEditMode="relative" rAng="0" ptsTypes="aaaaaaaaaaaaaaaaaaaaaaaaaa">
                                      <p:cBhvr>
                                        <p:cTn id="30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Два кружечки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стали.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дивні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окуляри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? -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маляток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запитали.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написали!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6" name="Picture 2" descr="http://prosmeshariki.ru/kliparti/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857232"/>
            <a:ext cx="1520096" cy="1428760"/>
          </a:xfrm>
          <a:prstGeom prst="rect">
            <a:avLst/>
          </a:prstGeom>
          <a:noFill/>
        </p:spPr>
      </p:pic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7000892" y="4357694"/>
            <a:ext cx="1643074" cy="1655763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8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Задачи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Задачи</Template>
  <TotalTime>291</TotalTime>
  <Words>130</Words>
  <Application>Microsoft Office PowerPoint</Application>
  <PresentationFormat>Экран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Задачи</vt:lpstr>
      <vt:lpstr> Число 8 та цифра 8 ( ознайомлення 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в стихах</dc:title>
  <dc:creator>UserXP</dc:creator>
  <cp:lastModifiedBy>Asus</cp:lastModifiedBy>
  <cp:revision>51</cp:revision>
  <dcterms:created xsi:type="dcterms:W3CDTF">2013-03-13T14:20:59Z</dcterms:created>
  <dcterms:modified xsi:type="dcterms:W3CDTF">2020-04-08T19:15:04Z</dcterms:modified>
</cp:coreProperties>
</file>