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70" r:id="rId4"/>
    <p:sldId id="271" r:id="rId5"/>
    <p:sldId id="265" r:id="rId6"/>
    <p:sldId id="26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910" y="-41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5CAD-927B-4DAA-97C7-94AE60FB3C0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C5CAD-927B-4DAA-97C7-94AE60FB3C0B}" type="datetimeFigureOut">
              <a:rPr lang="ru-RU" smtClean="0"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90A7-963A-4965-B91F-F37D68380D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16"/>
            <a:ext cx="9323512" cy="70129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15816" y="260648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Arial Black" panose="020B0A04020102020204" pitchFamily="34" charset="0"/>
              </a:rPr>
              <a:t>Склад числа 9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75159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12"/>
            <a:ext cx="9144000" cy="701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3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7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2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93771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18864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anose="020B0A04020102020204" pitchFamily="34" charset="0"/>
              </a:rPr>
              <a:t>Яка цифра </a:t>
            </a:r>
            <a:r>
              <a:rPr lang="ru-RU" sz="4000" b="1" dirty="0" err="1" smtClean="0">
                <a:latin typeface="Arial Black" panose="020B0A04020102020204" pitchFamily="34" charset="0"/>
              </a:rPr>
              <a:t>заховалася</a:t>
            </a:r>
            <a:r>
              <a:rPr lang="ru-RU" sz="4000" b="1" dirty="0" smtClean="0">
                <a:latin typeface="Arial Black" panose="020B0A04020102020204" pitchFamily="34" charset="0"/>
              </a:rPr>
              <a:t>?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41212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74</TotalTime>
  <Words>7</Words>
  <Application>Microsoft Office PowerPoint</Application>
  <PresentationFormat>Экран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 числа 9</dc:title>
  <dc:creator>Lena</dc:creator>
  <cp:lastModifiedBy>Asus</cp:lastModifiedBy>
  <cp:revision>9</cp:revision>
  <dcterms:created xsi:type="dcterms:W3CDTF">2018-11-07T16:24:35Z</dcterms:created>
  <dcterms:modified xsi:type="dcterms:W3CDTF">2020-04-08T11:31:00Z</dcterms:modified>
</cp:coreProperties>
</file>