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9" r:id="rId2"/>
    <p:sldId id="266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ST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3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C9C45F-CCFB-4219-A4A4-4D76E9F53E0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F4F810-46A3-4057-8617-F0CDD36E9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1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11C4-87E2-4690-B008-B8F30CC359F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6219-DC1B-448F-A0E2-0D5A90A4D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3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B441-DD31-4A06-AA94-D4275F2EEBF1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31D1-02CA-49BA-A713-75175DC67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53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8F16-28ED-40CF-B875-D21CA64A11EC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4D381-836E-4ECD-920E-34A9B66A1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8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DE6D9-490F-4D12-8235-C3C48E683CB0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512A-A5CF-416B-BB4D-37C171B3E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4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06E9-EEDD-4D6E-807D-E240A6B7DB65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0517-E36A-4722-A0B8-FB16DF8B3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F20B-AD65-43CA-ABB7-32B98A0EA91B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AD95-5076-4BBD-A04C-805A7798E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9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56E2-7E47-442C-8A77-209C3A8A177F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6A42-EC3D-4554-B9B6-54A9F50E6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DF51C-CB52-4CFB-8413-44F4EB817138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635B-BD96-46B5-B468-CC62C701E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1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E9C07-0AFE-4F98-B440-78E1B7634F61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3D91-338E-4F2F-AC2A-7B22174DF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8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7B69-9511-4375-BEF2-394288AC3760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7E7A-2C70-462E-B355-9DF73CBFD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3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2993-B065-4D12-B312-AD16825AEA3E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A7D1-76CF-4B8E-B7C1-BA83544FF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9EA77B-56E3-4311-9494-E2FE85E77D14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504276-02AF-490C-97D4-2807A3116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СКЛАД ЧИСЛА </a:t>
            </a:r>
            <a:r>
              <a:rPr lang="uk-UA" sz="5400" b="1" i="1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8</a:t>
            </a:r>
            <a:endParaRPr lang="uk-UA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1D4"/>
              </a:clrFrom>
              <a:clrTo>
                <a:srgbClr val="F9F1D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71612"/>
            <a:ext cx="2895277" cy="35543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3275856" y="1844825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3270380" y="3879400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4675514" y="3879400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6084168" y="3879400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7452320" y="3886273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4675514" y="1872244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6012160" y="1844824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3"/>
          <a:stretch/>
        </p:blipFill>
        <p:spPr bwMode="auto">
          <a:xfrm>
            <a:off x="7380312" y="1844825"/>
            <a:ext cx="840552" cy="11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32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Облако 17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1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5143504" y="1643050"/>
            <a:ext cx="1357322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7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85728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5799 0.355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78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7458E-6 L 0.52604 0.492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0" y="246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0.31684 0.438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219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0116 L 0.25504 0.334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0.22205 0.380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19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14809 0.7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387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0.08489 0.572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2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85728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4857752" y="1643050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6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5799 0.355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78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0.031 L 0.05191 0.733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35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0.31684 0.438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219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  E" pathEditMode="relative" ptsTypes="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0.22205 0.380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19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2359 L -0.13229 0.7504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387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0.08489 0.572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2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лако 14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3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5072066" y="1643050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5716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5799 0.355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78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0.031 L 0.05191 0.733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35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28406E-6 L -0.08663 0.3148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5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6856E-6 L 0.29532 0.4429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221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0.22205 0.380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19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09288 0.679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340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0.08489 0.572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2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allAtOnce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лако 14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857752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85728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5018 0.250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7458E-6 L 0.00625 0.7235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62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-0.08489 0.250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2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3067E-6 L -0.02743 0.652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326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0.10382 0.2546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127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03003 0.647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324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0.02205 0.477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23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7513E-7 L 0.01406 0.438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219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лако 14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929190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3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85728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5799 0.355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78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7458E-6 L 0.01406 0.7235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362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-0.11632 0.250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12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3067E-6 L -0.02743 0.6842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342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0.19045 0.380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9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31337 0.4277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00" y="214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0.06128 0.530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265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лако 14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6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857752" y="1643050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14290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658 0.313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7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28175E-6 L 0.03941 0.682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34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-0.1243 0.218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109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39278E-6 L -0.01163 0.631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316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-0.12448 0.328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164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29774 0.417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209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-0.02535 0.425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213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7513E-7 L 0.01406 0.3856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193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C4940-C564-4BFA-9B29-664C606852A2}" type="datetime1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2D3A3-A5A7-43E7-AF2A-0E716326B4A6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3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545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21" y="1532617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21" y="168057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761" y="1648544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651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лако 14"/>
          <p:cNvSpPr/>
          <p:nvPr/>
        </p:nvSpPr>
        <p:spPr>
          <a:xfrm>
            <a:off x="2643174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7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929190" y="1571612"/>
            <a:ext cx="1285884" cy="928694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1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-214338"/>
            <a:ext cx="293696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214810" y="500042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8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35716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80" y="316596"/>
            <a:ext cx="1901900" cy="150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249E-6 L -0.0658 0.281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4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7458E-6 L -0.02535 0.702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35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508E-6 L -0.10851 0.229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11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26856E-6 L -0.08247 0.642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321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6604E-6 L -0.1717 0.306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153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7513E-7 L -0.29774 0.343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17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301E-6 L -0.4033 0.488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244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47513E-7 L 0.00625 0.4695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35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нач.школа 15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solidFill>
              <a:schemeClr val="tx2">
                <a:lumMod val="75000"/>
              </a:schemeClr>
            </a:solidFill>
            <a:latin typeface="AnastasiaScript" pitchFamily="2" charset="0"/>
            <a:cs typeface="AngsanaUPC" pitchFamily="18" charset="-34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15. математика</Template>
  <TotalTime>261</TotalTime>
  <Words>40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нач.школа 15. математика</vt:lpstr>
      <vt:lpstr>СКЛАД ЧИСЛА 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 ЧИСЛА 8</dc:title>
  <dc:creator>Лена</dc:creator>
  <dc:description>http;//aida.ucoz.ru</dc:description>
  <cp:lastModifiedBy>Asus</cp:lastModifiedBy>
  <cp:revision>31</cp:revision>
  <dcterms:created xsi:type="dcterms:W3CDTF">2012-03-02T16:42:57Z</dcterms:created>
  <dcterms:modified xsi:type="dcterms:W3CDTF">2020-04-08T20:22:34Z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612111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D7.0.3</vt:lpwstr>
  </property>
</Properties>
</file>