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4" r:id="rId3"/>
    <p:sldId id="286" r:id="rId4"/>
    <p:sldId id="285" r:id="rId5"/>
    <p:sldId id="275" r:id="rId6"/>
    <p:sldId id="276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3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66AC9-B17E-4BEE-90C6-88042674BC4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F0D72-BC6C-4916-8AC1-C2E4B819E4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396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0D72-BC6C-4916-8AC1-C2E4B819E4C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B9E6CE0-25FF-49EA-9A19-2D5F58BCD7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/>
        </p:nvSpPr>
        <p:spPr>
          <a:xfrm>
            <a:off x="0" y="0"/>
            <a:ext cx="9144000" cy="6858000"/>
          </a:xfrm>
          <a:prstGeom prst="flowChartDocumen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04800"/>
            <a:ext cx="2590800" cy="211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628800"/>
            <a:ext cx="7772400" cy="2127217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6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Розв’язування</a:t>
            </a: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задач</a:t>
            </a:r>
            <a:b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в межах 8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5004" y="4786322"/>
            <a:ext cx="1768550" cy="178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64608" y="2786058"/>
            <a:ext cx="1379392" cy="145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786322"/>
            <a:ext cx="1734515" cy="171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1200" y="4929198"/>
            <a:ext cx="1463126" cy="169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4786322"/>
            <a:ext cx="1287773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428604"/>
            <a:ext cx="2318315" cy="184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643446"/>
            <a:ext cx="1428728" cy="183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642918"/>
            <a:ext cx="1464695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1613658" cy="134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46434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000372"/>
            <a:ext cx="75009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 smtClean="0"/>
              <a:t>П'ять</a:t>
            </a:r>
            <a:r>
              <a:rPr lang="ru-RU" sz="4400" dirty="0" smtClean="0"/>
              <a:t> </a:t>
            </a:r>
            <a:r>
              <a:rPr lang="ru-RU" sz="4400" dirty="0" err="1" smtClean="0"/>
              <a:t>берізок</a:t>
            </a:r>
            <a:r>
              <a:rPr lang="ru-RU" sz="4400" dirty="0" smtClean="0"/>
              <a:t>, </a:t>
            </a:r>
            <a:r>
              <a:rPr lang="ru-RU" sz="4400" dirty="0" err="1" smtClean="0"/>
              <a:t>дві</a:t>
            </a:r>
            <a:r>
              <a:rPr lang="ru-RU" sz="4400" dirty="0" smtClean="0"/>
              <a:t> </a:t>
            </a:r>
            <a:r>
              <a:rPr lang="ru-RU" sz="4400" dirty="0" err="1" smtClean="0"/>
              <a:t>смерічки</a:t>
            </a:r>
            <a:endParaRPr lang="ru-RU" sz="4400" dirty="0" smtClean="0"/>
          </a:p>
          <a:p>
            <a:r>
              <a:rPr lang="ru-RU" sz="4400" dirty="0" err="1" smtClean="0"/>
              <a:t>Зеленіють</a:t>
            </a:r>
            <a:r>
              <a:rPr lang="ru-RU" sz="4400" dirty="0" smtClean="0"/>
              <a:t> </a:t>
            </a:r>
            <a:r>
              <a:rPr lang="ru-RU" sz="4400" dirty="0" err="1" smtClean="0"/>
              <a:t>біля</a:t>
            </a:r>
            <a:r>
              <a:rPr lang="ru-RU" sz="4400" dirty="0" smtClean="0"/>
              <a:t> </a:t>
            </a:r>
            <a:r>
              <a:rPr lang="ru-RU" sz="4400" dirty="0" err="1" smtClean="0"/>
              <a:t>річки</a:t>
            </a:r>
            <a:r>
              <a:rPr lang="ru-RU" sz="4400" dirty="0" smtClean="0"/>
              <a:t>.</a:t>
            </a:r>
          </a:p>
          <a:p>
            <a:r>
              <a:rPr lang="ru-RU" sz="4400" dirty="0" err="1" smtClean="0"/>
              <a:t>Поряд</a:t>
            </a:r>
            <a:r>
              <a:rPr lang="ru-RU" sz="4400" dirty="0" smtClean="0"/>
              <a:t> </a:t>
            </a:r>
            <a:r>
              <a:rPr lang="ru-RU" sz="4400" dirty="0" err="1" smtClean="0"/>
              <a:t>з</a:t>
            </a:r>
            <a:r>
              <a:rPr lang="ru-RU" sz="4400" dirty="0" smtClean="0"/>
              <a:t> ними </a:t>
            </a:r>
            <a:r>
              <a:rPr lang="ru-RU" sz="4400" dirty="0" err="1" smtClean="0"/>
              <a:t>є</a:t>
            </a:r>
            <a:r>
              <a:rPr lang="ru-RU" sz="4400" dirty="0" smtClean="0"/>
              <a:t> </a:t>
            </a:r>
            <a:r>
              <a:rPr lang="ru-RU" sz="4400" dirty="0" err="1" smtClean="0"/>
              <a:t>ожина</a:t>
            </a:r>
            <a:r>
              <a:rPr lang="ru-RU" sz="4400" dirty="0" smtClean="0"/>
              <a:t>...</a:t>
            </a:r>
          </a:p>
          <a:p>
            <a:r>
              <a:rPr lang="ru-RU" sz="4400" dirty="0" err="1" smtClean="0"/>
              <a:t>Скільки</a:t>
            </a:r>
            <a:r>
              <a:rPr lang="ru-RU" sz="4400" dirty="0" smtClean="0"/>
              <a:t> </a:t>
            </a:r>
            <a:r>
              <a:rPr lang="ru-RU" sz="4400" dirty="0" err="1" smtClean="0"/>
              <a:t>всіх</a:t>
            </a:r>
            <a:r>
              <a:rPr lang="ru-RU" sz="4400" dirty="0" smtClean="0"/>
              <a:t> дерев, </a:t>
            </a:r>
            <a:r>
              <a:rPr lang="ru-RU" sz="4400" dirty="0" err="1" smtClean="0"/>
              <a:t>скажи-но</a:t>
            </a:r>
            <a:r>
              <a:rPr lang="ru-RU" sz="4400" dirty="0" smtClean="0"/>
              <a:t>?</a:t>
            </a:r>
            <a:endParaRPr lang="ru-RU" sz="4400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428596" y="78579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8" descr="F:\картинки\sov0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6516216" y="1124744"/>
            <a:ext cx="2285984" cy="2588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928934"/>
            <a:ext cx="8229600" cy="3571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казці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всім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відомо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Білосніжка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сім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гномів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уважно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полічіть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скажіть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143900" y="285728"/>
            <a:ext cx="762000" cy="762000"/>
          </a:xfrm>
          <a:prstGeom prst="actionButtonHom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3075" name="Picture 3" descr="C:\Users\Lenovo\Desktop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643050"/>
            <a:ext cx="2297006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929718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корзинці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у Мишки:</a:t>
            </a:r>
          </a:p>
          <a:p>
            <a:pPr algn="just">
              <a:buNone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цукерки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три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горішки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buNone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Пиріжок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сунички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just">
              <a:buNone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дарунки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для сестрички.</a:t>
            </a:r>
          </a:p>
          <a:p>
            <a:pPr algn="just">
              <a:buNone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гостинців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Є у мишки у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корзинці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143900" y="285728"/>
            <a:ext cx="762000" cy="762000"/>
          </a:xfrm>
          <a:prstGeom prst="actionButtonHom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311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Ось до класу на урок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 Залетіло п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ять сорок.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 Три пізніше прибуло.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 Скільки всіх птахів було?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143900" y="285728"/>
            <a:ext cx="762000" cy="762000"/>
          </a:xfrm>
          <a:prstGeom prst="actionButtonHom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4098" name="Picture 2" descr="C:\Users\Lenovo\Desktop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714620"/>
            <a:ext cx="2821671" cy="211069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uk-UA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Софійки 3 копійки,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uk-UA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у Вані 5.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uk-UA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Швидше руки підіймайте,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uk-UA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Хто вміє гроші </a:t>
            </a:r>
            <a:r>
              <a:rPr lang="uk-UA" sz="4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рахувать</a:t>
            </a:r>
            <a:r>
              <a:rPr lang="uk-UA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uk-UA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143900" y="285728"/>
            <a:ext cx="762000" cy="762000"/>
          </a:xfrm>
          <a:prstGeom prst="actionButtonHom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5123" name="Picture 3" descr="C:\Users\Lenovo\Desktop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928802"/>
            <a:ext cx="990600" cy="962025"/>
          </a:xfrm>
          <a:prstGeom prst="rect">
            <a:avLst/>
          </a:prstGeom>
          <a:noFill/>
        </p:spPr>
      </p:pic>
      <p:pic>
        <p:nvPicPr>
          <p:cNvPr id="5124" name="Picture 4" descr="C:\Users\Lenovo\Desktop\images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1785926"/>
            <a:ext cx="1171575" cy="1190625"/>
          </a:xfrm>
          <a:prstGeom prst="rect">
            <a:avLst/>
          </a:prstGeom>
          <a:noFill/>
        </p:spPr>
      </p:pic>
      <p:pic>
        <p:nvPicPr>
          <p:cNvPr id="5125" name="Picture 5" descr="C:\Users\Lenovo\Desktop\images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074" y="4572008"/>
            <a:ext cx="1721537" cy="170498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дачи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Задачи</Template>
  <TotalTime>286</TotalTime>
  <Words>121</Words>
  <Application>Microsoft Office PowerPoint</Application>
  <PresentationFormat>Экран (4:3)</PresentationFormat>
  <Paragraphs>25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Задачи</vt:lpstr>
      <vt:lpstr> Розв’язування задач в межах 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в стихах</dc:title>
  <dc:creator>UserXP</dc:creator>
  <cp:lastModifiedBy>Asus</cp:lastModifiedBy>
  <cp:revision>50</cp:revision>
  <dcterms:created xsi:type="dcterms:W3CDTF">2013-03-13T14:20:59Z</dcterms:created>
  <dcterms:modified xsi:type="dcterms:W3CDTF">2020-04-08T16:15:07Z</dcterms:modified>
</cp:coreProperties>
</file>