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36" r:id="rId3"/>
    <p:sldId id="1042" r:id="rId4"/>
    <p:sldId id="1037" r:id="rId5"/>
    <p:sldId id="1039" r:id="rId6"/>
    <p:sldId id="1063" r:id="rId7"/>
    <p:sldId id="1064" r:id="rId8"/>
    <p:sldId id="1067" r:id="rId9"/>
    <p:sldId id="1062" r:id="rId10"/>
    <p:sldId id="1068" r:id="rId11"/>
    <p:sldId id="1066" r:id="rId12"/>
    <p:sldId id="1070" r:id="rId13"/>
    <p:sldId id="1071" r:id="rId14"/>
    <p:sldId id="1074" r:id="rId15"/>
    <p:sldId id="1075" r:id="rId16"/>
    <p:sldId id="1077" r:id="rId17"/>
    <p:sldId id="1085" r:id="rId18"/>
    <p:sldId id="1086" r:id="rId19"/>
    <p:sldId id="1078" r:id="rId20"/>
    <p:sldId id="1079" r:id="rId21"/>
    <p:sldId id="1080" r:id="rId22"/>
    <p:sldId id="1081" r:id="rId23"/>
    <p:sldId id="1082" r:id="rId24"/>
    <p:sldId id="920" r:id="rId25"/>
    <p:sldId id="505" r:id="rId26"/>
    <p:sldId id="1053" r:id="rId27"/>
    <p:sldId id="1054" r:id="rId28"/>
    <p:sldId id="304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26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D957F-50E8-4889-841B-B6806357F09D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</dgm:pt>
    <dgm:pt modelId="{5B559931-1AF0-4BD2-8836-BF0801E9AD2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i="1" dirty="0"/>
            <a:t>Введення тексту</a:t>
          </a:r>
        </a:p>
      </dgm:t>
    </dgm:pt>
    <dgm:pt modelId="{C18C3762-E412-4FC4-A493-1B546B6177B6}" type="parTrans" cxnId="{4B71BBB7-1470-4E51-B99E-4491C40DB362}">
      <dgm:prSet/>
      <dgm:spPr/>
      <dgm:t>
        <a:bodyPr/>
        <a:lstStyle/>
        <a:p>
          <a:endParaRPr lang="uk-UA"/>
        </a:p>
      </dgm:t>
    </dgm:pt>
    <dgm:pt modelId="{16E3F901-0445-4B0B-8C4B-376217E60E69}" type="sibTrans" cxnId="{4B71BBB7-1470-4E51-B99E-4491C40DB362}">
      <dgm:prSet/>
      <dgm:spPr/>
      <dgm:t>
        <a:bodyPr/>
        <a:lstStyle/>
        <a:p>
          <a:endParaRPr lang="uk-UA"/>
        </a:p>
      </dgm:t>
    </dgm:pt>
    <dgm:pt modelId="{DAE86D65-FAD5-459A-BA17-B86F8A205176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Редагування тексту</a:t>
          </a:r>
        </a:p>
      </dgm:t>
    </dgm:pt>
    <dgm:pt modelId="{EB412324-18F4-4095-9135-1C46E79B8C94}" type="parTrans" cxnId="{58C93C0C-7B42-46A3-8BE6-677E1C03E174}">
      <dgm:prSet/>
      <dgm:spPr/>
      <dgm:t>
        <a:bodyPr/>
        <a:lstStyle/>
        <a:p>
          <a:endParaRPr lang="uk-UA"/>
        </a:p>
      </dgm:t>
    </dgm:pt>
    <dgm:pt modelId="{93B4D764-9A3F-4F33-83D7-0BC88B01A7DE}" type="sibTrans" cxnId="{58C93C0C-7B42-46A3-8BE6-677E1C03E174}">
      <dgm:prSet/>
      <dgm:spPr/>
      <dgm:t>
        <a:bodyPr/>
        <a:lstStyle/>
        <a:p>
          <a:endParaRPr lang="uk-UA"/>
        </a:p>
      </dgm:t>
    </dgm:pt>
    <dgm:pt modelId="{477D5563-FF4B-4D06-AC68-664BA68D2183}">
      <dgm:prSet phldrT="[Текст]"/>
      <dgm:spPr/>
      <dgm:t>
        <a:bodyPr/>
        <a:lstStyle/>
        <a:p>
          <a:r>
            <a:rPr lang="uk-UA" b="1" i="1" dirty="0"/>
            <a:t>Форматування тексту</a:t>
          </a:r>
        </a:p>
      </dgm:t>
    </dgm:pt>
    <dgm:pt modelId="{B180F75E-9E69-4C24-9F4F-2FE0F5E3500D}" type="parTrans" cxnId="{FA2F0198-037D-48AF-98E5-4DCF441F4134}">
      <dgm:prSet/>
      <dgm:spPr/>
      <dgm:t>
        <a:bodyPr/>
        <a:lstStyle/>
        <a:p>
          <a:endParaRPr lang="uk-UA"/>
        </a:p>
      </dgm:t>
    </dgm:pt>
    <dgm:pt modelId="{526FA85D-C391-457C-899A-9EA6AB3600A8}" type="sibTrans" cxnId="{FA2F0198-037D-48AF-98E5-4DCF441F4134}">
      <dgm:prSet/>
      <dgm:spPr/>
      <dgm:t>
        <a:bodyPr/>
        <a:lstStyle/>
        <a:p>
          <a:endParaRPr lang="uk-UA"/>
        </a:p>
      </dgm:t>
    </dgm:pt>
    <dgm:pt modelId="{5034CC25-5520-48EC-B093-8F3394CE3A26}" type="pres">
      <dgm:prSet presAssocID="{A61D957F-50E8-4889-841B-B6806357F09D}" presName="Name0" presStyleCnt="0">
        <dgm:presLayoutVars>
          <dgm:dir/>
          <dgm:resizeHandles val="exact"/>
        </dgm:presLayoutVars>
      </dgm:prSet>
      <dgm:spPr/>
    </dgm:pt>
    <dgm:pt modelId="{6BF7BCFD-395A-482A-877A-8CD6FDB86A6C}" type="pres">
      <dgm:prSet presAssocID="{5B559931-1AF0-4BD2-8836-BF0801E9A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F27D9-3AD2-416D-ABDF-AD5F256F0EC6}" type="pres">
      <dgm:prSet presAssocID="{16E3F901-0445-4B0B-8C4B-376217E60E6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3A0DEB8-3B05-4B14-9D9D-1B0BB5D4EEB1}" type="pres">
      <dgm:prSet presAssocID="{16E3F901-0445-4B0B-8C4B-376217E60E6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01CF166-FE27-40E3-AF05-DC9ECAC539D3}" type="pres">
      <dgm:prSet presAssocID="{DAE86D65-FAD5-459A-BA17-B86F8A2051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13D1D-E81D-4C88-ADAE-41C16C80E77E}" type="pres">
      <dgm:prSet presAssocID="{93B4D764-9A3F-4F33-83D7-0BC88B01A7D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F52FF99-803F-4C43-91CF-DC19029E00B3}" type="pres">
      <dgm:prSet presAssocID="{93B4D764-9A3F-4F33-83D7-0BC88B01A7D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95EC033-32B1-478D-B585-9FD9560CAD83}" type="pres">
      <dgm:prSet presAssocID="{477D5563-FF4B-4D06-AC68-664BA68D21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4425E-1FDB-45BA-940A-1328F930C47F}" type="presOf" srcId="{A61D957F-50E8-4889-841B-B6806357F09D}" destId="{5034CC25-5520-48EC-B093-8F3394CE3A26}" srcOrd="0" destOrd="0" presId="urn:microsoft.com/office/officeart/2005/8/layout/process1"/>
    <dgm:cxn modelId="{4B71BBB7-1470-4E51-B99E-4491C40DB362}" srcId="{A61D957F-50E8-4889-841B-B6806357F09D}" destId="{5B559931-1AF0-4BD2-8836-BF0801E9AD20}" srcOrd="0" destOrd="0" parTransId="{C18C3762-E412-4FC4-A493-1B546B6177B6}" sibTransId="{16E3F901-0445-4B0B-8C4B-376217E60E69}"/>
    <dgm:cxn modelId="{92D51164-30EC-444D-ABD9-524B074F4684}" type="presOf" srcId="{DAE86D65-FAD5-459A-BA17-B86F8A205176}" destId="{A01CF166-FE27-40E3-AF05-DC9ECAC539D3}" srcOrd="0" destOrd="0" presId="urn:microsoft.com/office/officeart/2005/8/layout/process1"/>
    <dgm:cxn modelId="{DA96A43F-B08A-4BA4-9840-AE94DCC187D1}" type="presOf" srcId="{93B4D764-9A3F-4F33-83D7-0BC88B01A7DE}" destId="{48713D1D-E81D-4C88-ADAE-41C16C80E77E}" srcOrd="0" destOrd="0" presId="urn:microsoft.com/office/officeart/2005/8/layout/process1"/>
    <dgm:cxn modelId="{DC3C0858-833A-42D6-B233-3D0390E68350}" type="presOf" srcId="{93B4D764-9A3F-4F33-83D7-0BC88B01A7DE}" destId="{FF52FF99-803F-4C43-91CF-DC19029E00B3}" srcOrd="1" destOrd="0" presId="urn:microsoft.com/office/officeart/2005/8/layout/process1"/>
    <dgm:cxn modelId="{FA2F0198-037D-48AF-98E5-4DCF441F4134}" srcId="{A61D957F-50E8-4889-841B-B6806357F09D}" destId="{477D5563-FF4B-4D06-AC68-664BA68D2183}" srcOrd="2" destOrd="0" parTransId="{B180F75E-9E69-4C24-9F4F-2FE0F5E3500D}" sibTransId="{526FA85D-C391-457C-899A-9EA6AB3600A8}"/>
    <dgm:cxn modelId="{94FC6201-D788-438D-857D-404E9924B3D9}" type="presOf" srcId="{16E3F901-0445-4B0B-8C4B-376217E60E69}" destId="{33A0DEB8-3B05-4B14-9D9D-1B0BB5D4EEB1}" srcOrd="1" destOrd="0" presId="urn:microsoft.com/office/officeart/2005/8/layout/process1"/>
    <dgm:cxn modelId="{3BC54D9D-6F02-4459-ACCC-B2C058738B47}" type="presOf" srcId="{5B559931-1AF0-4BD2-8836-BF0801E9AD20}" destId="{6BF7BCFD-395A-482A-877A-8CD6FDB86A6C}" srcOrd="0" destOrd="0" presId="urn:microsoft.com/office/officeart/2005/8/layout/process1"/>
    <dgm:cxn modelId="{07787100-4485-4DC3-A7C5-04D8E6F30146}" type="presOf" srcId="{477D5563-FF4B-4D06-AC68-664BA68D2183}" destId="{295EC033-32B1-478D-B585-9FD9560CAD83}" srcOrd="0" destOrd="0" presId="urn:microsoft.com/office/officeart/2005/8/layout/process1"/>
    <dgm:cxn modelId="{4845C426-21AF-4615-9492-04F69A90E81B}" type="presOf" srcId="{16E3F901-0445-4B0B-8C4B-376217E60E69}" destId="{FC9F27D9-3AD2-416D-ABDF-AD5F256F0EC6}" srcOrd="0" destOrd="0" presId="urn:microsoft.com/office/officeart/2005/8/layout/process1"/>
    <dgm:cxn modelId="{58C93C0C-7B42-46A3-8BE6-677E1C03E174}" srcId="{A61D957F-50E8-4889-841B-B6806357F09D}" destId="{DAE86D65-FAD5-459A-BA17-B86F8A205176}" srcOrd="1" destOrd="0" parTransId="{EB412324-18F4-4095-9135-1C46E79B8C94}" sibTransId="{93B4D764-9A3F-4F33-83D7-0BC88B01A7DE}"/>
    <dgm:cxn modelId="{C5393E20-8EF3-4CBB-A016-A23B4DAE21C9}" type="presParOf" srcId="{5034CC25-5520-48EC-B093-8F3394CE3A26}" destId="{6BF7BCFD-395A-482A-877A-8CD6FDB86A6C}" srcOrd="0" destOrd="0" presId="urn:microsoft.com/office/officeart/2005/8/layout/process1"/>
    <dgm:cxn modelId="{98BFAE79-13ED-4A6B-9862-15CA4E296FD3}" type="presParOf" srcId="{5034CC25-5520-48EC-B093-8F3394CE3A26}" destId="{FC9F27D9-3AD2-416D-ABDF-AD5F256F0EC6}" srcOrd="1" destOrd="0" presId="urn:microsoft.com/office/officeart/2005/8/layout/process1"/>
    <dgm:cxn modelId="{E203E3CF-AA60-4ED2-8D1C-A67AD8D0F5D0}" type="presParOf" srcId="{FC9F27D9-3AD2-416D-ABDF-AD5F256F0EC6}" destId="{33A0DEB8-3B05-4B14-9D9D-1B0BB5D4EEB1}" srcOrd="0" destOrd="0" presId="urn:microsoft.com/office/officeart/2005/8/layout/process1"/>
    <dgm:cxn modelId="{47598A9F-5A29-4DA7-A8E6-25C2F03E76B2}" type="presParOf" srcId="{5034CC25-5520-48EC-B093-8F3394CE3A26}" destId="{A01CF166-FE27-40E3-AF05-DC9ECAC539D3}" srcOrd="2" destOrd="0" presId="urn:microsoft.com/office/officeart/2005/8/layout/process1"/>
    <dgm:cxn modelId="{D9F60580-2DAC-427B-A178-E71B33AC7BE0}" type="presParOf" srcId="{5034CC25-5520-48EC-B093-8F3394CE3A26}" destId="{48713D1D-E81D-4C88-ADAE-41C16C80E77E}" srcOrd="3" destOrd="0" presId="urn:microsoft.com/office/officeart/2005/8/layout/process1"/>
    <dgm:cxn modelId="{B4DB5FEA-CF7B-497D-A651-91078C85D35D}" type="presParOf" srcId="{48713D1D-E81D-4C88-ADAE-41C16C80E77E}" destId="{FF52FF99-803F-4C43-91CF-DC19029E00B3}" srcOrd="0" destOrd="0" presId="urn:microsoft.com/office/officeart/2005/8/layout/process1"/>
    <dgm:cxn modelId="{14FB9157-07F6-4F79-B71E-7A51E341E023}" type="presParOf" srcId="{5034CC25-5520-48EC-B093-8F3394CE3A26}" destId="{295EC033-32B1-478D-B585-9FD9560CAD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88B16-03F0-4828-9355-A9D9F8F57469}" type="doc">
      <dgm:prSet loTypeId="urn:microsoft.com/office/officeart/2011/layout/Tab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F6E53F1-DB8B-4474-9FE2-EAFF5946189C}">
      <dgm:prSet phldrT="[Текст]" custT="1"/>
      <dgm:spPr>
        <a:xfrm>
          <a:off x="-138603" y="907"/>
          <a:ext cx="1864958" cy="69624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CTRL+X</a:t>
          </a:r>
          <a:endParaRPr lang="uk-UA" sz="28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67A964BF-D720-456B-8E8E-EA15F14AF78B}" type="parTrans" cxnId="{3BE6D1DA-88A4-4911-9D15-B449A434E545}">
      <dgm:prSet/>
      <dgm:spPr/>
      <dgm:t>
        <a:bodyPr/>
        <a:lstStyle/>
        <a:p>
          <a:endParaRPr lang="uk-UA" sz="2400"/>
        </a:p>
      </dgm:t>
    </dgm:pt>
    <dgm:pt modelId="{5FCCA5A8-A191-47F1-81FD-BEBD4E6ECFA6}" type="sibTrans" cxnId="{3BE6D1DA-88A4-4911-9D15-B449A434E545}">
      <dgm:prSet/>
      <dgm:spPr/>
      <dgm:t>
        <a:bodyPr/>
        <a:lstStyle/>
        <a:p>
          <a:endParaRPr lang="uk-UA" sz="2400"/>
        </a:p>
      </dgm:t>
    </dgm:pt>
    <dgm:pt modelId="{E54FCFBF-67AD-4E2E-8B46-AD97558EC0F3}">
      <dgm:prSet phldrT="[Текст]" custT="1"/>
      <dgm:spPr>
        <a:xfrm>
          <a:off x="1449148" y="182121"/>
          <a:ext cx="3730014" cy="333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Вирізати</a:t>
          </a:r>
        </a:p>
      </dgm:t>
    </dgm:pt>
    <dgm:pt modelId="{DA1E31F0-F2E8-4D58-863D-7C8EA66E0A59}" type="parTrans" cxnId="{C54AD2A9-F539-47F7-AF80-DEB42FF68F59}">
      <dgm:prSet/>
      <dgm:spPr/>
      <dgm:t>
        <a:bodyPr/>
        <a:lstStyle/>
        <a:p>
          <a:endParaRPr lang="uk-UA" sz="2400"/>
        </a:p>
      </dgm:t>
    </dgm:pt>
    <dgm:pt modelId="{14419674-D652-4D66-A55E-0736DE625D30}" type="sibTrans" cxnId="{C54AD2A9-F539-47F7-AF80-DEB42FF68F59}">
      <dgm:prSet/>
      <dgm:spPr/>
      <dgm:t>
        <a:bodyPr/>
        <a:lstStyle/>
        <a:p>
          <a:endParaRPr lang="uk-UA" sz="2400"/>
        </a:p>
      </dgm:t>
    </dgm:pt>
    <dgm:pt modelId="{4FB8FAF3-0333-4252-A25F-EF3A780C7049}">
      <dgm:prSet phldrT="[Текст]" custT="1"/>
      <dgm:spPr>
        <a:xfrm>
          <a:off x="-138603" y="1381592"/>
          <a:ext cx="1864958" cy="696249"/>
        </a:xfrm>
        <a:prstGeom prst="round2SameRect">
          <a:avLst>
            <a:gd name="adj1" fmla="val 16670"/>
            <a:gd name="adj2" fmla="val 0"/>
          </a:avLst>
        </a:prstGeom>
        <a:solidFill>
          <a:srgbClr val="0080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CTRL+C</a:t>
          </a:r>
          <a:endParaRPr lang="uk-UA" sz="28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ED6D242-2F76-4D95-B2AC-6FA1C9E0E5C2}" type="parTrans" cxnId="{C1B7CED6-A62D-4635-9300-C88F003AD46E}">
      <dgm:prSet/>
      <dgm:spPr/>
      <dgm:t>
        <a:bodyPr/>
        <a:lstStyle/>
        <a:p>
          <a:endParaRPr lang="uk-UA" sz="2400"/>
        </a:p>
      </dgm:t>
    </dgm:pt>
    <dgm:pt modelId="{45797007-26BA-4288-B7D4-F6320B4E4935}" type="sibTrans" cxnId="{C1B7CED6-A62D-4635-9300-C88F003AD46E}">
      <dgm:prSet/>
      <dgm:spPr/>
      <dgm:t>
        <a:bodyPr/>
        <a:lstStyle/>
        <a:p>
          <a:endParaRPr lang="uk-UA" sz="2400"/>
        </a:p>
      </dgm:t>
    </dgm:pt>
    <dgm:pt modelId="{612E2976-CE12-4B71-A8F3-AAA673D5190C}">
      <dgm:prSet phldrT="[Текст]" custT="1"/>
      <dgm:spPr>
        <a:xfrm>
          <a:off x="1449148" y="1562805"/>
          <a:ext cx="3730014" cy="333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Копіювати</a:t>
          </a:r>
        </a:p>
      </dgm:t>
    </dgm:pt>
    <dgm:pt modelId="{1C8C18F7-D431-4C85-A1B0-9B573F080CBD}" type="parTrans" cxnId="{9AFCD4E7-BD31-4D01-86D7-505B0726CB4B}">
      <dgm:prSet/>
      <dgm:spPr/>
      <dgm:t>
        <a:bodyPr/>
        <a:lstStyle/>
        <a:p>
          <a:endParaRPr lang="uk-UA" sz="2400"/>
        </a:p>
      </dgm:t>
    </dgm:pt>
    <dgm:pt modelId="{B32D6F05-A993-4460-899F-FE2DF78619B3}" type="sibTrans" cxnId="{9AFCD4E7-BD31-4D01-86D7-505B0726CB4B}">
      <dgm:prSet/>
      <dgm:spPr/>
      <dgm:t>
        <a:bodyPr/>
        <a:lstStyle/>
        <a:p>
          <a:endParaRPr lang="uk-UA" sz="2400"/>
        </a:p>
      </dgm:t>
    </dgm:pt>
    <dgm:pt modelId="{A1C1C427-B7EE-4E41-B01F-F903F54A1137}">
      <dgm:prSet phldrT="[Текст]" custT="1"/>
      <dgm:spPr>
        <a:xfrm>
          <a:off x="0" y="2077841"/>
          <a:ext cx="5040560" cy="6677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uk-UA" sz="54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2F95597-0961-4ACD-A286-284B93E1265E}" type="parTrans" cxnId="{DB24C462-0D7D-44BF-ABB1-62A579A6E3EF}">
      <dgm:prSet/>
      <dgm:spPr/>
      <dgm:t>
        <a:bodyPr/>
        <a:lstStyle/>
        <a:p>
          <a:endParaRPr lang="uk-UA" sz="2400"/>
        </a:p>
      </dgm:t>
    </dgm:pt>
    <dgm:pt modelId="{A35A995F-F5D0-4F84-8295-24C219B05AF2}" type="sibTrans" cxnId="{DB24C462-0D7D-44BF-ABB1-62A579A6E3EF}">
      <dgm:prSet/>
      <dgm:spPr/>
      <dgm:t>
        <a:bodyPr/>
        <a:lstStyle/>
        <a:p>
          <a:endParaRPr lang="uk-UA" sz="2400"/>
        </a:p>
      </dgm:t>
    </dgm:pt>
    <dgm:pt modelId="{682DAB27-901D-4BE8-867A-03963A72ADE9}">
      <dgm:prSet phldrT="[Текст]" custT="1"/>
      <dgm:spPr>
        <a:xfrm>
          <a:off x="-138603" y="2762276"/>
          <a:ext cx="1864958" cy="696249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b="1" i="1" dirty="0">
              <a:solidFill>
                <a:schemeClr val="bg1"/>
              </a:solidFill>
              <a:latin typeface="Verdana"/>
              <a:ea typeface="+mn-ea"/>
              <a:cs typeface="+mn-cs"/>
            </a:rPr>
            <a:t>CTRL+V</a:t>
          </a:r>
          <a:endParaRPr lang="uk-UA" sz="2800" dirty="0">
            <a:solidFill>
              <a:schemeClr val="bg1"/>
            </a:solidFill>
            <a:latin typeface="Verdana"/>
            <a:ea typeface="+mn-ea"/>
            <a:cs typeface="+mn-cs"/>
          </a:endParaRPr>
        </a:p>
      </dgm:t>
    </dgm:pt>
    <dgm:pt modelId="{75EC7CC7-32AA-4579-B6EE-5100274553A6}" type="parTrans" cxnId="{860182B7-8C6A-464B-9333-BDB39F1C5D63}">
      <dgm:prSet/>
      <dgm:spPr/>
      <dgm:t>
        <a:bodyPr/>
        <a:lstStyle/>
        <a:p>
          <a:endParaRPr lang="uk-UA" sz="2400"/>
        </a:p>
      </dgm:t>
    </dgm:pt>
    <dgm:pt modelId="{1415B8B0-D242-428D-9D33-61970D5A7912}" type="sibTrans" cxnId="{860182B7-8C6A-464B-9333-BDB39F1C5D63}">
      <dgm:prSet/>
      <dgm:spPr/>
      <dgm:t>
        <a:bodyPr/>
        <a:lstStyle/>
        <a:p>
          <a:endParaRPr lang="uk-UA" sz="2400"/>
        </a:p>
      </dgm:t>
    </dgm:pt>
    <dgm:pt modelId="{A9DCFE7F-4269-40D7-AD86-260121DB3BAD}">
      <dgm:prSet phldrT="[Текст]" custT="1"/>
      <dgm:spPr>
        <a:xfrm>
          <a:off x="1449148" y="2943490"/>
          <a:ext cx="3730014" cy="333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Вставити</a:t>
          </a:r>
        </a:p>
      </dgm:t>
    </dgm:pt>
    <dgm:pt modelId="{7E7F6FD9-2E2D-49C2-ADC1-9B23DB28018D}" type="parTrans" cxnId="{5FB79EFE-A8E8-49B3-AFCF-0B6D0E5A29FB}">
      <dgm:prSet/>
      <dgm:spPr/>
      <dgm:t>
        <a:bodyPr/>
        <a:lstStyle/>
        <a:p>
          <a:endParaRPr lang="uk-UA" sz="2400"/>
        </a:p>
      </dgm:t>
    </dgm:pt>
    <dgm:pt modelId="{D2ABF19F-DBD0-43F9-9067-0FDEAF6D3E56}" type="sibTrans" cxnId="{5FB79EFE-A8E8-49B3-AFCF-0B6D0E5A29FB}">
      <dgm:prSet/>
      <dgm:spPr/>
      <dgm:t>
        <a:bodyPr/>
        <a:lstStyle/>
        <a:p>
          <a:endParaRPr lang="uk-UA" sz="2400"/>
        </a:p>
      </dgm:t>
    </dgm:pt>
    <dgm:pt modelId="{75E5EB20-E6D9-481F-9F7D-82726E7C5F51}">
      <dgm:prSet phldrT="[Текст]" custT="1"/>
      <dgm:spPr>
        <a:xfrm>
          <a:off x="0" y="3458525"/>
          <a:ext cx="5040560" cy="6677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uk-UA" sz="54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B05CBC94-FFCE-427B-9EDA-562837573232}" type="parTrans" cxnId="{4AC769F9-6D51-4633-BA8E-25FBEC4342D6}">
      <dgm:prSet/>
      <dgm:spPr/>
      <dgm:t>
        <a:bodyPr/>
        <a:lstStyle/>
        <a:p>
          <a:endParaRPr lang="uk-UA" sz="2400"/>
        </a:p>
      </dgm:t>
    </dgm:pt>
    <dgm:pt modelId="{48A4B43E-B66B-45BA-AE38-4074373D861D}" type="sibTrans" cxnId="{4AC769F9-6D51-4633-BA8E-25FBEC4342D6}">
      <dgm:prSet/>
      <dgm:spPr/>
      <dgm:t>
        <a:bodyPr/>
        <a:lstStyle/>
        <a:p>
          <a:endParaRPr lang="uk-UA" sz="2400"/>
        </a:p>
      </dgm:t>
    </dgm:pt>
    <dgm:pt modelId="{04974C56-EF0F-4FC4-8B9F-2C7D74A47CA9}">
      <dgm:prSet phldrT="[Текст]" custT="1"/>
      <dgm:spPr>
        <a:xfrm>
          <a:off x="0" y="697157"/>
          <a:ext cx="5040560" cy="6677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uk-UA" sz="54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79EFCCA-E8F7-4700-897F-35671BBEBE0B}" type="parTrans" cxnId="{07DF3D33-B9BA-4476-9418-5772701AE265}">
      <dgm:prSet/>
      <dgm:spPr/>
      <dgm:t>
        <a:bodyPr/>
        <a:lstStyle/>
        <a:p>
          <a:endParaRPr lang="uk-UA" sz="2400"/>
        </a:p>
      </dgm:t>
    </dgm:pt>
    <dgm:pt modelId="{497EDEC4-CA4E-4942-B8E8-A1CE5C16BFFD}" type="sibTrans" cxnId="{07DF3D33-B9BA-4476-9418-5772701AE265}">
      <dgm:prSet/>
      <dgm:spPr/>
      <dgm:t>
        <a:bodyPr/>
        <a:lstStyle/>
        <a:p>
          <a:endParaRPr lang="uk-UA" sz="2400"/>
        </a:p>
      </dgm:t>
    </dgm:pt>
    <dgm:pt modelId="{7DC903BF-00E9-4D4C-BE18-D65B19EE9136}" type="pres">
      <dgm:prSet presAssocID="{3C088B16-03F0-4828-9355-A9D9F8F5746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3990DAC-873E-4E00-AB3B-8CB271057758}" type="pres">
      <dgm:prSet presAssocID="{4F6E53F1-DB8B-4474-9FE2-EAFF5946189C}" presName="composite" presStyleCnt="0"/>
      <dgm:spPr/>
    </dgm:pt>
    <dgm:pt modelId="{09450036-4F4F-4631-B785-F0DB3B03D7BA}" type="pres">
      <dgm:prSet presAssocID="{4F6E53F1-DB8B-4474-9FE2-EAFF5946189C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FE8BA-10DB-4FC5-B45E-3B80D8F7F746}" type="pres">
      <dgm:prSet presAssocID="{4F6E53F1-DB8B-4474-9FE2-EAFF5946189C}" presName="Parent" presStyleLbl="alignNode1" presStyleIdx="0" presStyleCnt="3" custScaleX="142304" custScaleY="20856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3523C-6206-4C1B-AF09-EC2E809DFE1B}" type="pres">
      <dgm:prSet presAssocID="{4F6E53F1-DB8B-4474-9FE2-EAFF5946189C}" presName="Accent" presStyleLbl="parChTrans1D1" presStyleIdx="0" presStyleCnt="3"/>
      <dgm:spPr>
        <a:xfrm>
          <a:off x="138603" y="515943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BBCC32C-6FF5-4F4B-98C3-2E2C6E0F3317}" type="pres">
      <dgm:prSet presAssocID="{4F6E53F1-DB8B-4474-9FE2-EAFF5946189C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D74D5-854D-446B-A529-C1CEEED60EDE}" type="pres">
      <dgm:prSet presAssocID="{5FCCA5A8-A191-47F1-81FD-BEBD4E6ECFA6}" presName="sibTrans" presStyleCnt="0"/>
      <dgm:spPr/>
    </dgm:pt>
    <dgm:pt modelId="{A105531B-9AAB-45A6-917D-F316CC1DB804}" type="pres">
      <dgm:prSet presAssocID="{4FB8FAF3-0333-4252-A25F-EF3A780C7049}" presName="composite" presStyleCnt="0"/>
      <dgm:spPr/>
    </dgm:pt>
    <dgm:pt modelId="{168B578E-A7AE-4D05-8EFB-96BF9AC85D31}" type="pres">
      <dgm:prSet presAssocID="{4FB8FAF3-0333-4252-A25F-EF3A780C7049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801FA-BFFB-47D0-8F63-997345C718EE}" type="pres">
      <dgm:prSet presAssocID="{4FB8FAF3-0333-4252-A25F-EF3A780C7049}" presName="Parent" presStyleLbl="alignNode1" presStyleIdx="1" presStyleCnt="3" custScaleX="142304" custScaleY="20856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38C38-FF29-4210-A8C7-B8C50181C3AF}" type="pres">
      <dgm:prSet presAssocID="{4FB8FAF3-0333-4252-A25F-EF3A780C7049}" presName="Accent" presStyleLbl="parChTrans1D1" presStyleIdx="1" presStyleCnt="3"/>
      <dgm:spPr>
        <a:xfrm>
          <a:off x="138603" y="1896627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3BEA1B6-9B54-4931-8A5A-FA9B1C6C92D5}" type="pres">
      <dgm:prSet presAssocID="{4FB8FAF3-0333-4252-A25F-EF3A780C7049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E544B-0D70-468D-9BAB-395F41054504}" type="pres">
      <dgm:prSet presAssocID="{45797007-26BA-4288-B7D4-F6320B4E4935}" presName="sibTrans" presStyleCnt="0"/>
      <dgm:spPr/>
    </dgm:pt>
    <dgm:pt modelId="{87CE3CFB-01F4-420E-9D18-9583BB2C51E5}" type="pres">
      <dgm:prSet presAssocID="{682DAB27-901D-4BE8-867A-03963A72ADE9}" presName="composite" presStyleCnt="0"/>
      <dgm:spPr/>
    </dgm:pt>
    <dgm:pt modelId="{D321CA44-D98E-4F7E-92FA-8CF84D3F36B0}" type="pres">
      <dgm:prSet presAssocID="{682DAB27-901D-4BE8-867A-03963A72ADE9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05F5-9588-45AE-AF23-714A4038296F}" type="pres">
      <dgm:prSet presAssocID="{682DAB27-901D-4BE8-867A-03963A72ADE9}" presName="Parent" presStyleLbl="alignNode1" presStyleIdx="2" presStyleCnt="3" custScaleX="142304" custScaleY="20856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57956-AD96-44D7-81BB-4C98F66C64BD}" type="pres">
      <dgm:prSet presAssocID="{682DAB27-901D-4BE8-867A-03963A72ADE9}" presName="Accent" presStyleLbl="parChTrans1D1" presStyleIdx="2" presStyleCnt="3"/>
      <dgm:spPr>
        <a:xfrm>
          <a:off x="138603" y="3277312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740DF80-F210-4CF7-B214-B46B3DCBA315}" type="pres">
      <dgm:prSet presAssocID="{682DAB27-901D-4BE8-867A-03963A72ADE9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3696E-11C7-4C8F-A34C-0EEFFDB8A9A2}" type="presOf" srcId="{4F6E53F1-DB8B-4474-9FE2-EAFF5946189C}" destId="{8F6FE8BA-10DB-4FC5-B45E-3B80D8F7F746}" srcOrd="0" destOrd="0" presId="urn:microsoft.com/office/officeart/2011/layout/TabList"/>
    <dgm:cxn modelId="{3698E826-A4F2-446C-9E0F-BF3AF1049CF7}" type="presOf" srcId="{75E5EB20-E6D9-481F-9F7D-82726E7C5F51}" destId="{5740DF80-F210-4CF7-B214-B46B3DCBA315}" srcOrd="0" destOrd="0" presId="urn:microsoft.com/office/officeart/2011/layout/TabList"/>
    <dgm:cxn modelId="{9AFCD4E7-BD31-4D01-86D7-505B0726CB4B}" srcId="{4FB8FAF3-0333-4252-A25F-EF3A780C7049}" destId="{612E2976-CE12-4B71-A8F3-AAA673D5190C}" srcOrd="0" destOrd="0" parTransId="{1C8C18F7-D431-4C85-A1B0-9B573F080CBD}" sibTransId="{B32D6F05-A993-4460-899F-FE2DF78619B3}"/>
    <dgm:cxn modelId="{8AEA9155-E656-4DB6-8885-AA0F6A3C3778}" type="presOf" srcId="{A1C1C427-B7EE-4E41-B01F-F903F54A1137}" destId="{B3BEA1B6-9B54-4931-8A5A-FA9B1C6C92D5}" srcOrd="0" destOrd="0" presId="urn:microsoft.com/office/officeart/2011/layout/TabList"/>
    <dgm:cxn modelId="{860182B7-8C6A-464B-9333-BDB39F1C5D63}" srcId="{3C088B16-03F0-4828-9355-A9D9F8F57469}" destId="{682DAB27-901D-4BE8-867A-03963A72ADE9}" srcOrd="2" destOrd="0" parTransId="{75EC7CC7-32AA-4579-B6EE-5100274553A6}" sibTransId="{1415B8B0-D242-428D-9D33-61970D5A7912}"/>
    <dgm:cxn modelId="{A772B914-8CDC-49C8-8D28-22355311AB66}" type="presOf" srcId="{612E2976-CE12-4B71-A8F3-AAA673D5190C}" destId="{168B578E-A7AE-4D05-8EFB-96BF9AC85D31}" srcOrd="0" destOrd="0" presId="urn:microsoft.com/office/officeart/2011/layout/TabList"/>
    <dgm:cxn modelId="{C54AD2A9-F539-47F7-AF80-DEB42FF68F59}" srcId="{4F6E53F1-DB8B-4474-9FE2-EAFF5946189C}" destId="{E54FCFBF-67AD-4E2E-8B46-AD97558EC0F3}" srcOrd="0" destOrd="0" parTransId="{DA1E31F0-F2E8-4D58-863D-7C8EA66E0A59}" sibTransId="{14419674-D652-4D66-A55E-0736DE625D30}"/>
    <dgm:cxn modelId="{C1B7CED6-A62D-4635-9300-C88F003AD46E}" srcId="{3C088B16-03F0-4828-9355-A9D9F8F57469}" destId="{4FB8FAF3-0333-4252-A25F-EF3A780C7049}" srcOrd="1" destOrd="0" parTransId="{AED6D242-2F76-4D95-B2AC-6FA1C9E0E5C2}" sibTransId="{45797007-26BA-4288-B7D4-F6320B4E4935}"/>
    <dgm:cxn modelId="{4AC769F9-6D51-4633-BA8E-25FBEC4342D6}" srcId="{682DAB27-901D-4BE8-867A-03963A72ADE9}" destId="{75E5EB20-E6D9-481F-9F7D-82726E7C5F51}" srcOrd="1" destOrd="0" parTransId="{B05CBC94-FFCE-427B-9EDA-562837573232}" sibTransId="{48A4B43E-B66B-45BA-AE38-4074373D861D}"/>
    <dgm:cxn modelId="{E74B4FE8-A418-489D-835C-107DBD2B868E}" type="presOf" srcId="{04974C56-EF0F-4FC4-8B9F-2C7D74A47CA9}" destId="{2BBCC32C-6FF5-4F4B-98C3-2E2C6E0F3317}" srcOrd="0" destOrd="0" presId="urn:microsoft.com/office/officeart/2011/layout/TabList"/>
    <dgm:cxn modelId="{3910AFAB-5834-47A9-8124-06D1B2098130}" type="presOf" srcId="{A9DCFE7F-4269-40D7-AD86-260121DB3BAD}" destId="{D321CA44-D98E-4F7E-92FA-8CF84D3F36B0}" srcOrd="0" destOrd="0" presId="urn:microsoft.com/office/officeart/2011/layout/TabList"/>
    <dgm:cxn modelId="{30763028-0C35-47D6-A47F-A126AD728D60}" type="presOf" srcId="{E54FCFBF-67AD-4E2E-8B46-AD97558EC0F3}" destId="{09450036-4F4F-4631-B785-F0DB3B03D7BA}" srcOrd="0" destOrd="0" presId="urn:microsoft.com/office/officeart/2011/layout/TabList"/>
    <dgm:cxn modelId="{3BE6D1DA-88A4-4911-9D15-B449A434E545}" srcId="{3C088B16-03F0-4828-9355-A9D9F8F57469}" destId="{4F6E53F1-DB8B-4474-9FE2-EAFF5946189C}" srcOrd="0" destOrd="0" parTransId="{67A964BF-D720-456B-8E8E-EA15F14AF78B}" sibTransId="{5FCCA5A8-A191-47F1-81FD-BEBD4E6ECFA6}"/>
    <dgm:cxn modelId="{DB24C462-0D7D-44BF-ABB1-62A579A6E3EF}" srcId="{4FB8FAF3-0333-4252-A25F-EF3A780C7049}" destId="{A1C1C427-B7EE-4E41-B01F-F903F54A1137}" srcOrd="1" destOrd="0" parTransId="{A2F95597-0961-4ACD-A286-284B93E1265E}" sibTransId="{A35A995F-F5D0-4F84-8295-24C219B05AF2}"/>
    <dgm:cxn modelId="{07DF3D33-B9BA-4476-9418-5772701AE265}" srcId="{4F6E53F1-DB8B-4474-9FE2-EAFF5946189C}" destId="{04974C56-EF0F-4FC4-8B9F-2C7D74A47CA9}" srcOrd="1" destOrd="0" parTransId="{A79EFCCA-E8F7-4700-897F-35671BBEBE0B}" sibTransId="{497EDEC4-CA4E-4942-B8E8-A1CE5C16BFFD}"/>
    <dgm:cxn modelId="{254E27B6-473B-4582-868F-97C1FC565308}" type="presOf" srcId="{682DAB27-901D-4BE8-867A-03963A72ADE9}" destId="{EFCB05F5-9588-45AE-AF23-714A4038296F}" srcOrd="0" destOrd="0" presId="urn:microsoft.com/office/officeart/2011/layout/TabList"/>
    <dgm:cxn modelId="{5FB79EFE-A8E8-49B3-AFCF-0B6D0E5A29FB}" srcId="{682DAB27-901D-4BE8-867A-03963A72ADE9}" destId="{A9DCFE7F-4269-40D7-AD86-260121DB3BAD}" srcOrd="0" destOrd="0" parTransId="{7E7F6FD9-2E2D-49C2-ADC1-9B23DB28018D}" sibTransId="{D2ABF19F-DBD0-43F9-9067-0FDEAF6D3E56}"/>
    <dgm:cxn modelId="{20DC9F79-9287-4FB7-A631-003FA5887494}" type="presOf" srcId="{3C088B16-03F0-4828-9355-A9D9F8F57469}" destId="{7DC903BF-00E9-4D4C-BE18-D65B19EE9136}" srcOrd="0" destOrd="0" presId="urn:microsoft.com/office/officeart/2011/layout/TabList"/>
    <dgm:cxn modelId="{454E6C44-5B00-4494-A519-AA7D7A67822B}" type="presOf" srcId="{4FB8FAF3-0333-4252-A25F-EF3A780C7049}" destId="{99C801FA-BFFB-47D0-8F63-997345C718EE}" srcOrd="0" destOrd="0" presId="urn:microsoft.com/office/officeart/2011/layout/TabList"/>
    <dgm:cxn modelId="{8F447C7F-EF67-4189-A964-0138A80BB5C5}" type="presParOf" srcId="{7DC903BF-00E9-4D4C-BE18-D65B19EE9136}" destId="{73990DAC-873E-4E00-AB3B-8CB271057758}" srcOrd="0" destOrd="0" presId="urn:microsoft.com/office/officeart/2011/layout/TabList"/>
    <dgm:cxn modelId="{632402A7-3BFD-444C-923E-7EC5705975D4}" type="presParOf" srcId="{73990DAC-873E-4E00-AB3B-8CB271057758}" destId="{09450036-4F4F-4631-B785-F0DB3B03D7BA}" srcOrd="0" destOrd="0" presId="urn:microsoft.com/office/officeart/2011/layout/TabList"/>
    <dgm:cxn modelId="{8F2494E8-33BF-4D3D-8790-27EB8D154634}" type="presParOf" srcId="{73990DAC-873E-4E00-AB3B-8CB271057758}" destId="{8F6FE8BA-10DB-4FC5-B45E-3B80D8F7F746}" srcOrd="1" destOrd="0" presId="urn:microsoft.com/office/officeart/2011/layout/TabList"/>
    <dgm:cxn modelId="{E6AA8285-6248-4F99-BD2B-2AB9E155A2E1}" type="presParOf" srcId="{73990DAC-873E-4E00-AB3B-8CB271057758}" destId="{4523523C-6206-4C1B-AF09-EC2E809DFE1B}" srcOrd="2" destOrd="0" presId="urn:microsoft.com/office/officeart/2011/layout/TabList"/>
    <dgm:cxn modelId="{6C9BBABF-4EE7-426C-A1DD-5E956F67400E}" type="presParOf" srcId="{7DC903BF-00E9-4D4C-BE18-D65B19EE9136}" destId="{2BBCC32C-6FF5-4F4B-98C3-2E2C6E0F3317}" srcOrd="1" destOrd="0" presId="urn:microsoft.com/office/officeart/2011/layout/TabList"/>
    <dgm:cxn modelId="{0E0A33FF-B0CF-4B97-863C-8EBC6F0146E0}" type="presParOf" srcId="{7DC903BF-00E9-4D4C-BE18-D65B19EE9136}" destId="{1F3D74D5-854D-446B-A529-C1CEEED60EDE}" srcOrd="2" destOrd="0" presId="urn:microsoft.com/office/officeart/2011/layout/TabList"/>
    <dgm:cxn modelId="{820AA06E-55DE-49F1-94F3-E127F5B4B2D3}" type="presParOf" srcId="{7DC903BF-00E9-4D4C-BE18-D65B19EE9136}" destId="{A105531B-9AAB-45A6-917D-F316CC1DB804}" srcOrd="3" destOrd="0" presId="urn:microsoft.com/office/officeart/2011/layout/TabList"/>
    <dgm:cxn modelId="{5BA5F925-CDD1-4C37-A2EC-E980383D6B7F}" type="presParOf" srcId="{A105531B-9AAB-45A6-917D-F316CC1DB804}" destId="{168B578E-A7AE-4D05-8EFB-96BF9AC85D31}" srcOrd="0" destOrd="0" presId="urn:microsoft.com/office/officeart/2011/layout/TabList"/>
    <dgm:cxn modelId="{02CE6605-47FA-4BA2-AD78-B00D00249813}" type="presParOf" srcId="{A105531B-9AAB-45A6-917D-F316CC1DB804}" destId="{99C801FA-BFFB-47D0-8F63-997345C718EE}" srcOrd="1" destOrd="0" presId="urn:microsoft.com/office/officeart/2011/layout/TabList"/>
    <dgm:cxn modelId="{A70B15AE-43D3-43FE-A2B9-27416F0DDC6C}" type="presParOf" srcId="{A105531B-9AAB-45A6-917D-F316CC1DB804}" destId="{50938C38-FF29-4210-A8C7-B8C50181C3AF}" srcOrd="2" destOrd="0" presId="urn:microsoft.com/office/officeart/2011/layout/TabList"/>
    <dgm:cxn modelId="{6C48DC3A-D353-4F14-9991-46F218B4F470}" type="presParOf" srcId="{7DC903BF-00E9-4D4C-BE18-D65B19EE9136}" destId="{B3BEA1B6-9B54-4931-8A5A-FA9B1C6C92D5}" srcOrd="4" destOrd="0" presId="urn:microsoft.com/office/officeart/2011/layout/TabList"/>
    <dgm:cxn modelId="{CF6B762B-25F1-48F3-92AD-56E460921A78}" type="presParOf" srcId="{7DC903BF-00E9-4D4C-BE18-D65B19EE9136}" destId="{7F1E544B-0D70-468D-9BAB-395F41054504}" srcOrd="5" destOrd="0" presId="urn:microsoft.com/office/officeart/2011/layout/TabList"/>
    <dgm:cxn modelId="{C91F6589-78F8-49F1-8BAC-9B2D5B4E0CAE}" type="presParOf" srcId="{7DC903BF-00E9-4D4C-BE18-D65B19EE9136}" destId="{87CE3CFB-01F4-420E-9D18-9583BB2C51E5}" srcOrd="6" destOrd="0" presId="urn:microsoft.com/office/officeart/2011/layout/TabList"/>
    <dgm:cxn modelId="{52DD9DF4-3853-43B7-89A6-E8392EA39FFD}" type="presParOf" srcId="{87CE3CFB-01F4-420E-9D18-9583BB2C51E5}" destId="{D321CA44-D98E-4F7E-92FA-8CF84D3F36B0}" srcOrd="0" destOrd="0" presId="urn:microsoft.com/office/officeart/2011/layout/TabList"/>
    <dgm:cxn modelId="{436399E7-7F46-4B03-B973-31A4810B7670}" type="presParOf" srcId="{87CE3CFB-01F4-420E-9D18-9583BB2C51E5}" destId="{EFCB05F5-9588-45AE-AF23-714A4038296F}" srcOrd="1" destOrd="0" presId="urn:microsoft.com/office/officeart/2011/layout/TabList"/>
    <dgm:cxn modelId="{DAAB5103-D003-47EC-A229-0F193252DD3A}" type="presParOf" srcId="{87CE3CFB-01F4-420E-9D18-9583BB2C51E5}" destId="{81657956-AD96-44D7-81BB-4C98F66C64BD}" srcOrd="2" destOrd="0" presId="urn:microsoft.com/office/officeart/2011/layout/TabList"/>
    <dgm:cxn modelId="{218CD5C3-7AFA-485F-AAF2-4D37247EE414}" type="presParOf" srcId="{7DC903BF-00E9-4D4C-BE18-D65B19EE9136}" destId="{5740DF80-F210-4CF7-B214-B46B3DCBA31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CF592-9298-4D66-B66A-37BCABC03528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F48B56B-321A-4DB5-A400-49172D834EF0}">
      <dgm:prSet phldrT="[Текст]"/>
      <dgm:spPr>
        <a:xfrm>
          <a:off x="2308962" y="2154368"/>
          <a:ext cx="4427588" cy="1878095"/>
        </a:xfrm>
        <a:prstGeom prst="ellipse">
          <a:avLst/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Зміна зовнішнього вигляду тексту</a:t>
          </a:r>
        </a:p>
      </dgm:t>
    </dgm:pt>
    <dgm:pt modelId="{3FFAC8E3-6B17-4A2F-A7FE-D08B4634EFCE}" type="parTrans" cxnId="{32693CE6-3B09-4C7B-BBA7-0760374F1F33}">
      <dgm:prSet/>
      <dgm:spPr/>
      <dgm:t>
        <a:bodyPr/>
        <a:lstStyle/>
        <a:p>
          <a:endParaRPr lang="uk-UA" b="1" i="1"/>
        </a:p>
      </dgm:t>
    </dgm:pt>
    <dgm:pt modelId="{16626005-4DEC-474F-8833-9034A5380787}" type="sibTrans" cxnId="{32693CE6-3B09-4C7B-BBA7-0760374F1F33}">
      <dgm:prSet/>
      <dgm:spPr/>
      <dgm:t>
        <a:bodyPr/>
        <a:lstStyle/>
        <a:p>
          <a:endParaRPr lang="uk-UA" b="1" i="1"/>
        </a:p>
      </dgm:t>
    </dgm:pt>
    <dgm:pt modelId="{E2F7F678-D794-430E-B349-EBC1AE7BA08E}">
      <dgm:prSet phldrT="[Текст]"/>
      <dgm:spPr>
        <a:xfrm>
          <a:off x="2995140" y="72014"/>
          <a:ext cx="3055233" cy="86864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Шрифт тексту</a:t>
          </a:r>
        </a:p>
      </dgm:t>
    </dgm:pt>
    <dgm:pt modelId="{A451DB14-152C-4585-9E61-62C228ED3F12}" type="parTrans" cxnId="{FF7D1B9E-338D-4380-8A64-378F50359AC1}">
      <dgm:prSet/>
      <dgm:spPr>
        <a:xfrm rot="16200000">
          <a:off x="4201124" y="1306021"/>
          <a:ext cx="643264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87C27C9-78AB-4B21-B9B0-C1981DD6C675}" type="sibTrans" cxnId="{FF7D1B9E-338D-4380-8A64-378F50359AC1}">
      <dgm:prSet/>
      <dgm:spPr/>
      <dgm:t>
        <a:bodyPr/>
        <a:lstStyle/>
        <a:p>
          <a:endParaRPr lang="uk-UA" b="1" i="1"/>
        </a:p>
      </dgm:t>
    </dgm:pt>
    <dgm:pt modelId="{E1336082-7EF9-4258-9DE9-909245E520C0}">
      <dgm:prSet phldrT="[Текст]"/>
      <dgm:spPr>
        <a:xfrm>
          <a:off x="6248875" y="573780"/>
          <a:ext cx="2699797" cy="8686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Розмір</a:t>
          </a:r>
        </a:p>
      </dgm:t>
    </dgm:pt>
    <dgm:pt modelId="{8663A291-888A-4D2C-A538-E0A0AE2E95D0}" type="parTrans" cxnId="{FC8DDE96-B5F0-414B-8D93-4531B1530A4A}">
      <dgm:prSet/>
      <dgm:spPr>
        <a:xfrm rot="19551938">
          <a:off x="5915099" y="1602672"/>
          <a:ext cx="847112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7E2948A5-71B0-4F34-9EDF-149D8F9C5E84}" type="sibTrans" cxnId="{FC8DDE96-B5F0-414B-8D93-4531B1530A4A}">
      <dgm:prSet/>
      <dgm:spPr/>
      <dgm:t>
        <a:bodyPr/>
        <a:lstStyle/>
        <a:p>
          <a:endParaRPr lang="uk-UA" b="1" i="1"/>
        </a:p>
      </dgm:t>
    </dgm:pt>
    <dgm:pt modelId="{EA4F479A-3A73-4E65-8543-6F9F1C13667C}">
      <dgm:prSet phldrT="[Текст]"/>
      <dgm:spPr>
        <a:xfrm>
          <a:off x="5151466" y="4531953"/>
          <a:ext cx="3055233" cy="868646"/>
        </a:xfrm>
        <a:prstGeom prst="round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Колір</a:t>
          </a:r>
        </a:p>
      </dgm:t>
    </dgm:pt>
    <dgm:pt modelId="{5BB93494-E667-46AF-9427-4D7A546FFD08}" type="parTrans" cxnId="{0DC7F8FC-64F7-48E6-A886-A74E6F936901}">
      <dgm:prSet/>
      <dgm:spPr>
        <a:xfrm rot="2458542">
          <a:off x="5589347" y="3976415"/>
          <a:ext cx="498120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61E4394-5876-43CB-A428-B9110808C4F1}" type="sibTrans" cxnId="{0DC7F8FC-64F7-48E6-A886-A74E6F936901}">
      <dgm:prSet/>
      <dgm:spPr/>
      <dgm:t>
        <a:bodyPr/>
        <a:lstStyle/>
        <a:p>
          <a:endParaRPr lang="uk-UA" b="1" i="1"/>
        </a:p>
      </dgm:t>
    </dgm:pt>
    <dgm:pt modelId="{D8A8EFCB-C146-4AB1-961B-0BF28C94E447}">
      <dgm:prSet phldrT="[Текст]"/>
      <dgm:spPr/>
      <dgm:t>
        <a:bodyPr/>
        <a:lstStyle/>
        <a:p>
          <a:endParaRPr lang="uk-UA" b="1" i="1" dirty="0"/>
        </a:p>
      </dgm:t>
    </dgm:pt>
    <dgm:pt modelId="{0D421422-CCAC-44AF-9195-211B3886DF8C}" type="parTrans" cxnId="{281C62DE-DD91-4F6D-B234-6F075AC34E22}">
      <dgm:prSet/>
      <dgm:spPr/>
      <dgm:t>
        <a:bodyPr/>
        <a:lstStyle/>
        <a:p>
          <a:endParaRPr lang="uk-UA" b="1" i="1"/>
        </a:p>
      </dgm:t>
    </dgm:pt>
    <dgm:pt modelId="{5EABA90A-1EBA-4C8D-A2D9-F8E728FCB47F}" type="sibTrans" cxnId="{281C62DE-DD91-4F6D-B234-6F075AC34E22}">
      <dgm:prSet/>
      <dgm:spPr/>
      <dgm:t>
        <a:bodyPr/>
        <a:lstStyle/>
        <a:p>
          <a:endParaRPr lang="uk-UA" b="1" i="1"/>
        </a:p>
      </dgm:t>
    </dgm:pt>
    <dgm:pt modelId="{BD2D415A-806C-44BF-881E-AB17E602CC74}">
      <dgm:prSet phldrT="[Текст]"/>
      <dgm:spPr>
        <a:xfrm>
          <a:off x="13" y="556727"/>
          <a:ext cx="2861849" cy="8114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Накреслення</a:t>
          </a:r>
        </a:p>
      </dgm:t>
    </dgm:pt>
    <dgm:pt modelId="{311FF24E-EFE7-4D6F-8229-9194CC6EA37B}" type="parTrans" cxnId="{41D2A2F2-7FE8-40A9-90B6-A8F933D88AAE}">
      <dgm:prSet/>
      <dgm:spPr>
        <a:xfrm rot="12874549">
          <a:off x="2243246" y="1570306"/>
          <a:ext cx="892876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75BCE53-557D-4EDF-8E70-5E0CB7E3D8AF}" type="sibTrans" cxnId="{41D2A2F2-7FE8-40A9-90B6-A8F933D88AAE}">
      <dgm:prSet/>
      <dgm:spPr/>
      <dgm:t>
        <a:bodyPr/>
        <a:lstStyle/>
        <a:p>
          <a:endParaRPr lang="uk-UA" b="1" i="1"/>
        </a:p>
      </dgm:t>
    </dgm:pt>
    <dgm:pt modelId="{8EEFDACE-A0D2-468B-A63F-6C3BEB5CAB66}">
      <dgm:prSet phldrT="[Текст]"/>
      <dgm:spPr>
        <a:xfrm>
          <a:off x="411503" y="4531953"/>
          <a:ext cx="3055233" cy="868646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Розташування</a:t>
          </a:r>
        </a:p>
      </dgm:t>
    </dgm:pt>
    <dgm:pt modelId="{D3476553-8785-41D1-A398-DEBAB9E547B5}" type="sibTrans" cxnId="{FD170044-8F1B-40FB-B0A0-F918C308A55B}">
      <dgm:prSet/>
      <dgm:spPr/>
      <dgm:t>
        <a:bodyPr/>
        <a:lstStyle/>
        <a:p>
          <a:endParaRPr lang="uk-UA" b="1" i="1"/>
        </a:p>
      </dgm:t>
    </dgm:pt>
    <dgm:pt modelId="{0B161DFD-481E-4F22-8CCD-171609FAA738}" type="parTrans" cxnId="{FD170044-8F1B-40FB-B0A0-F918C308A55B}">
      <dgm:prSet/>
      <dgm:spPr>
        <a:xfrm rot="8643714">
          <a:off x="2667294" y="3963351"/>
          <a:ext cx="594233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6DC5DE0-5BA5-404B-A948-2E9F69342BFF}" type="pres">
      <dgm:prSet presAssocID="{C2FCF592-9298-4D66-B66A-37BCABC035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57F70-9770-4EC9-8E5C-2FCEF6BA5369}" type="pres">
      <dgm:prSet presAssocID="{AF48B56B-321A-4DB5-A400-49172D834EF0}" presName="centerShape" presStyleLbl="node0" presStyleIdx="0" presStyleCnt="1" custScaleX="289832" custScaleY="122941" custLinFactNeighborY="4419"/>
      <dgm:spPr/>
      <dgm:t>
        <a:bodyPr/>
        <a:lstStyle/>
        <a:p>
          <a:endParaRPr lang="ru-RU"/>
        </a:p>
      </dgm:t>
    </dgm:pt>
    <dgm:pt modelId="{1683853C-F00E-41F6-949B-350845CC2AE5}" type="pres">
      <dgm:prSet presAssocID="{A451DB14-152C-4585-9E61-62C228ED3F12}" presName="parTrans" presStyleLbl="sibTrans2D1" presStyleIdx="0" presStyleCnt="5"/>
      <dgm:spPr/>
      <dgm:t>
        <a:bodyPr/>
        <a:lstStyle/>
        <a:p>
          <a:endParaRPr lang="ru-RU"/>
        </a:p>
      </dgm:t>
    </dgm:pt>
    <dgm:pt modelId="{D047FF20-C262-4BC0-9360-58295FE9A0A6}" type="pres">
      <dgm:prSet presAssocID="{A451DB14-152C-4585-9E61-62C228ED3F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4E3CFA1-F056-45C0-A366-AE923C64E2CF}" type="pres">
      <dgm:prSet presAssocID="{E2F7F678-D794-430E-B349-EBC1AE7BA08E}" presName="node" presStyleLbl="node1" presStyleIdx="0" presStyleCnt="5" custScaleX="199997" custScaleY="56862" custRadScaleRad="1121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D4BAA2-58EA-4ECF-AFC1-4C76F5A2EC39}" type="pres">
      <dgm:prSet presAssocID="{8663A291-888A-4D2C-A538-E0A0AE2E95D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701031D6-904A-4ECB-817E-0F48CFA91B18}" type="pres">
      <dgm:prSet presAssocID="{8663A291-888A-4D2C-A538-E0A0AE2E95D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A0E67C8-F5DB-42FD-B5C8-9D76D28A1FB7}" type="pres">
      <dgm:prSet presAssocID="{E1336082-7EF9-4258-9DE9-909245E520C0}" presName="node" presStyleLbl="node1" presStyleIdx="1" presStyleCnt="5" custScaleX="176730" custScaleY="56862" custRadScaleRad="169018" custRadScaleInc="-379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35A690-3215-4A32-AB20-D4C6D0FCFD05}" type="pres">
      <dgm:prSet presAssocID="{5BB93494-E667-46AF-9427-4D7A546FFD0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B23F5A1-4CD8-4F23-A0AE-BDFC78E3DD16}" type="pres">
      <dgm:prSet presAssocID="{5BB93494-E667-46AF-9427-4D7A546FFD0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2E02308-2299-4F9E-BBD3-E1E7B5AEBC4A}" type="pres">
      <dgm:prSet presAssocID="{EA4F479A-3A73-4E65-8543-6F9F1C13667C}" presName="node" presStyleLbl="node1" presStyleIdx="2" presStyleCnt="5" custScaleX="199997" custScaleY="56862" custRadScaleRad="179119" custRadScaleInc="48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7E2EC3-D7FD-4F64-8463-E2257BCE236A}" type="pres">
      <dgm:prSet presAssocID="{0B161DFD-481E-4F22-8CCD-171609FAA73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02A4247-D09F-448C-BEF1-2083E85E4B88}" type="pres">
      <dgm:prSet presAssocID="{0B161DFD-481E-4F22-8CCD-171609FAA73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7C901CB-C27A-475B-B186-BEBEA4F0EE7F}" type="pres">
      <dgm:prSet presAssocID="{8EEFDACE-A0D2-468B-A63F-6C3BEB5CAB66}" presName="node" presStyleLbl="node1" presStyleIdx="3" presStyleCnt="5" custScaleX="199997" custScaleY="56862" custRadScaleRad="202642" custRadScaleInc="16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DBA0F8-713F-42BD-82FC-CA8E9B16CC43}" type="pres">
      <dgm:prSet presAssocID="{311FF24E-EFE7-4D6F-8229-9194CC6EA37B}" presName="parTrans" presStyleLbl="sibTrans2D1" presStyleIdx="4" presStyleCnt="5"/>
      <dgm:spPr/>
      <dgm:t>
        <a:bodyPr/>
        <a:lstStyle/>
        <a:p>
          <a:endParaRPr lang="ru-RU"/>
        </a:p>
      </dgm:t>
    </dgm:pt>
    <dgm:pt modelId="{0792BFF1-4A13-4FB9-AC73-8413A14D084F}" type="pres">
      <dgm:prSet presAssocID="{311FF24E-EFE7-4D6F-8229-9194CC6EA37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AF98D70-DC54-4231-901C-A51A509A81DF}" type="pres">
      <dgm:prSet presAssocID="{BD2D415A-806C-44BF-881E-AB17E602CC74}" presName="node" presStyleLbl="node1" presStyleIdx="4" presStyleCnt="5" custScaleX="187338" custScaleY="53116" custRadScaleRad="170774" custRadScaleInc="392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824E256-4EDC-45A0-AB42-4912A85A08FA}" type="presOf" srcId="{A451DB14-152C-4585-9E61-62C228ED3F12}" destId="{1683853C-F00E-41F6-949B-350845CC2AE5}" srcOrd="0" destOrd="0" presId="urn:microsoft.com/office/officeart/2005/8/layout/radial5"/>
    <dgm:cxn modelId="{218B363D-8ED2-4C65-8B5A-F644130D4D12}" type="presOf" srcId="{EA4F479A-3A73-4E65-8543-6F9F1C13667C}" destId="{52E02308-2299-4F9E-BBD3-E1E7B5AEBC4A}" srcOrd="0" destOrd="0" presId="urn:microsoft.com/office/officeart/2005/8/layout/radial5"/>
    <dgm:cxn modelId="{1EB9DF70-5A99-40FF-BDB0-BAFE96B1D112}" type="presOf" srcId="{AF48B56B-321A-4DB5-A400-49172D834EF0}" destId="{F4D57F70-9770-4EC9-8E5C-2FCEF6BA5369}" srcOrd="0" destOrd="0" presId="urn:microsoft.com/office/officeart/2005/8/layout/radial5"/>
    <dgm:cxn modelId="{FD170044-8F1B-40FB-B0A0-F918C308A55B}" srcId="{AF48B56B-321A-4DB5-A400-49172D834EF0}" destId="{8EEFDACE-A0D2-468B-A63F-6C3BEB5CAB66}" srcOrd="3" destOrd="0" parTransId="{0B161DFD-481E-4F22-8CCD-171609FAA738}" sibTransId="{D3476553-8785-41D1-A398-DEBAB9E547B5}"/>
    <dgm:cxn modelId="{41D2A2F2-7FE8-40A9-90B6-A8F933D88AAE}" srcId="{AF48B56B-321A-4DB5-A400-49172D834EF0}" destId="{BD2D415A-806C-44BF-881E-AB17E602CC74}" srcOrd="4" destOrd="0" parTransId="{311FF24E-EFE7-4D6F-8229-9194CC6EA37B}" sibTransId="{075BCE53-557D-4EDF-8E70-5E0CB7E3D8AF}"/>
    <dgm:cxn modelId="{B7A41692-54B6-438B-844E-C529D3E25148}" type="presOf" srcId="{E1336082-7EF9-4258-9DE9-909245E520C0}" destId="{AA0E67C8-F5DB-42FD-B5C8-9D76D28A1FB7}" srcOrd="0" destOrd="0" presId="urn:microsoft.com/office/officeart/2005/8/layout/radial5"/>
    <dgm:cxn modelId="{5B5D1C32-6415-4C74-A766-C665C4A3E424}" type="presOf" srcId="{0B161DFD-481E-4F22-8CCD-171609FAA738}" destId="{A77E2EC3-D7FD-4F64-8463-E2257BCE236A}" srcOrd="0" destOrd="0" presId="urn:microsoft.com/office/officeart/2005/8/layout/radial5"/>
    <dgm:cxn modelId="{281C62DE-DD91-4F6D-B234-6F075AC34E22}" srcId="{C2FCF592-9298-4D66-B66A-37BCABC03528}" destId="{D8A8EFCB-C146-4AB1-961B-0BF28C94E447}" srcOrd="1" destOrd="0" parTransId="{0D421422-CCAC-44AF-9195-211B3886DF8C}" sibTransId="{5EABA90A-1EBA-4C8D-A2D9-F8E728FCB47F}"/>
    <dgm:cxn modelId="{E02427A5-F007-49A3-BA39-CBAFB354B30E}" type="presOf" srcId="{8663A291-888A-4D2C-A538-E0A0AE2E95D0}" destId="{701031D6-904A-4ECB-817E-0F48CFA91B18}" srcOrd="1" destOrd="0" presId="urn:microsoft.com/office/officeart/2005/8/layout/radial5"/>
    <dgm:cxn modelId="{910E8DF4-373F-480F-A410-58DE72C0CB5D}" type="presOf" srcId="{8663A291-888A-4D2C-A538-E0A0AE2E95D0}" destId="{A6D4BAA2-58EA-4ECF-AFC1-4C76F5A2EC39}" srcOrd="0" destOrd="0" presId="urn:microsoft.com/office/officeart/2005/8/layout/radial5"/>
    <dgm:cxn modelId="{32693CE6-3B09-4C7B-BBA7-0760374F1F33}" srcId="{C2FCF592-9298-4D66-B66A-37BCABC03528}" destId="{AF48B56B-321A-4DB5-A400-49172D834EF0}" srcOrd="0" destOrd="0" parTransId="{3FFAC8E3-6B17-4A2F-A7FE-D08B4634EFCE}" sibTransId="{16626005-4DEC-474F-8833-9034A5380787}"/>
    <dgm:cxn modelId="{C97C6CB9-F447-4CC9-A52E-3EC28E74B2EE}" type="presOf" srcId="{E2F7F678-D794-430E-B349-EBC1AE7BA08E}" destId="{A4E3CFA1-F056-45C0-A366-AE923C64E2CF}" srcOrd="0" destOrd="0" presId="urn:microsoft.com/office/officeart/2005/8/layout/radial5"/>
    <dgm:cxn modelId="{E78A797E-DDEA-4F26-8E1E-E5236222CC21}" type="presOf" srcId="{A451DB14-152C-4585-9E61-62C228ED3F12}" destId="{D047FF20-C262-4BC0-9360-58295FE9A0A6}" srcOrd="1" destOrd="0" presId="urn:microsoft.com/office/officeart/2005/8/layout/radial5"/>
    <dgm:cxn modelId="{1C8CE6B8-6003-4F72-BE61-C2948909B63A}" type="presOf" srcId="{C2FCF592-9298-4D66-B66A-37BCABC03528}" destId="{46DC5DE0-5BA5-404B-A948-2E9F69342BFF}" srcOrd="0" destOrd="0" presId="urn:microsoft.com/office/officeart/2005/8/layout/radial5"/>
    <dgm:cxn modelId="{FF7D1B9E-338D-4380-8A64-378F50359AC1}" srcId="{AF48B56B-321A-4DB5-A400-49172D834EF0}" destId="{E2F7F678-D794-430E-B349-EBC1AE7BA08E}" srcOrd="0" destOrd="0" parTransId="{A451DB14-152C-4585-9E61-62C228ED3F12}" sibTransId="{987C27C9-78AB-4B21-B9B0-C1981DD6C675}"/>
    <dgm:cxn modelId="{7FCEF3BA-6749-402A-A605-1E531E3C2682}" type="presOf" srcId="{BD2D415A-806C-44BF-881E-AB17E602CC74}" destId="{AAF98D70-DC54-4231-901C-A51A509A81DF}" srcOrd="0" destOrd="0" presId="urn:microsoft.com/office/officeart/2005/8/layout/radial5"/>
    <dgm:cxn modelId="{CB17ABBC-F985-4E48-909D-4F523B27A315}" type="presOf" srcId="{8EEFDACE-A0D2-468B-A63F-6C3BEB5CAB66}" destId="{07C901CB-C27A-475B-B186-BEBEA4F0EE7F}" srcOrd="0" destOrd="0" presId="urn:microsoft.com/office/officeart/2005/8/layout/radial5"/>
    <dgm:cxn modelId="{B936AADD-709D-4355-89B5-D769EAEE88D0}" type="presOf" srcId="{0B161DFD-481E-4F22-8CCD-171609FAA738}" destId="{A02A4247-D09F-448C-BEF1-2083E85E4B88}" srcOrd="1" destOrd="0" presId="urn:microsoft.com/office/officeart/2005/8/layout/radial5"/>
    <dgm:cxn modelId="{6D93449E-D659-4602-B548-293D2D512AEB}" type="presOf" srcId="{5BB93494-E667-46AF-9427-4D7A546FFD08}" destId="{FB23F5A1-4CD8-4F23-A0AE-BDFC78E3DD16}" srcOrd="1" destOrd="0" presId="urn:microsoft.com/office/officeart/2005/8/layout/radial5"/>
    <dgm:cxn modelId="{4B04E7B2-3A8E-4C38-B282-D9F9E547CA40}" type="presOf" srcId="{5BB93494-E667-46AF-9427-4D7A546FFD08}" destId="{EB35A690-3215-4A32-AB20-D4C6D0FCFD05}" srcOrd="0" destOrd="0" presId="urn:microsoft.com/office/officeart/2005/8/layout/radial5"/>
    <dgm:cxn modelId="{0DC7F8FC-64F7-48E6-A886-A74E6F936901}" srcId="{AF48B56B-321A-4DB5-A400-49172D834EF0}" destId="{EA4F479A-3A73-4E65-8543-6F9F1C13667C}" srcOrd="2" destOrd="0" parTransId="{5BB93494-E667-46AF-9427-4D7A546FFD08}" sibTransId="{461E4394-5876-43CB-A428-B9110808C4F1}"/>
    <dgm:cxn modelId="{C9DD8F17-B80D-43AE-9FB8-B2BFE3AEA2B0}" type="presOf" srcId="{311FF24E-EFE7-4D6F-8229-9194CC6EA37B}" destId="{0792BFF1-4A13-4FB9-AC73-8413A14D084F}" srcOrd="1" destOrd="0" presId="urn:microsoft.com/office/officeart/2005/8/layout/radial5"/>
    <dgm:cxn modelId="{FC8DDE96-B5F0-414B-8D93-4531B1530A4A}" srcId="{AF48B56B-321A-4DB5-A400-49172D834EF0}" destId="{E1336082-7EF9-4258-9DE9-909245E520C0}" srcOrd="1" destOrd="0" parTransId="{8663A291-888A-4D2C-A538-E0A0AE2E95D0}" sibTransId="{7E2948A5-71B0-4F34-9EDF-149D8F9C5E84}"/>
    <dgm:cxn modelId="{96821DC6-E631-4A6E-8123-0349A1FB41A9}" type="presOf" srcId="{311FF24E-EFE7-4D6F-8229-9194CC6EA37B}" destId="{DADBA0F8-713F-42BD-82FC-CA8E9B16CC43}" srcOrd="0" destOrd="0" presId="urn:microsoft.com/office/officeart/2005/8/layout/radial5"/>
    <dgm:cxn modelId="{F68D397E-477A-4FFF-9D2B-5398C6BC82FE}" type="presParOf" srcId="{46DC5DE0-5BA5-404B-A948-2E9F69342BFF}" destId="{F4D57F70-9770-4EC9-8E5C-2FCEF6BA5369}" srcOrd="0" destOrd="0" presId="urn:microsoft.com/office/officeart/2005/8/layout/radial5"/>
    <dgm:cxn modelId="{91D4EE7B-F3B9-46E6-B92F-392A4783E217}" type="presParOf" srcId="{46DC5DE0-5BA5-404B-A948-2E9F69342BFF}" destId="{1683853C-F00E-41F6-949B-350845CC2AE5}" srcOrd="1" destOrd="0" presId="urn:microsoft.com/office/officeart/2005/8/layout/radial5"/>
    <dgm:cxn modelId="{6B90805E-12E2-4656-A6BD-79EFD1478E9E}" type="presParOf" srcId="{1683853C-F00E-41F6-949B-350845CC2AE5}" destId="{D047FF20-C262-4BC0-9360-58295FE9A0A6}" srcOrd="0" destOrd="0" presId="urn:microsoft.com/office/officeart/2005/8/layout/radial5"/>
    <dgm:cxn modelId="{0FE2F4EE-8A5A-48D4-AE63-547AAF212587}" type="presParOf" srcId="{46DC5DE0-5BA5-404B-A948-2E9F69342BFF}" destId="{A4E3CFA1-F056-45C0-A366-AE923C64E2CF}" srcOrd="2" destOrd="0" presId="urn:microsoft.com/office/officeart/2005/8/layout/radial5"/>
    <dgm:cxn modelId="{08981ABE-CA6C-4FF4-BE51-EB51DDE210CB}" type="presParOf" srcId="{46DC5DE0-5BA5-404B-A948-2E9F69342BFF}" destId="{A6D4BAA2-58EA-4ECF-AFC1-4C76F5A2EC39}" srcOrd="3" destOrd="0" presId="urn:microsoft.com/office/officeart/2005/8/layout/radial5"/>
    <dgm:cxn modelId="{E5547BD0-1989-42F7-AE0F-A8F63D9F9525}" type="presParOf" srcId="{A6D4BAA2-58EA-4ECF-AFC1-4C76F5A2EC39}" destId="{701031D6-904A-4ECB-817E-0F48CFA91B18}" srcOrd="0" destOrd="0" presId="urn:microsoft.com/office/officeart/2005/8/layout/radial5"/>
    <dgm:cxn modelId="{2CE00D9A-09AA-43FA-822C-5E9A7E5B4446}" type="presParOf" srcId="{46DC5DE0-5BA5-404B-A948-2E9F69342BFF}" destId="{AA0E67C8-F5DB-42FD-B5C8-9D76D28A1FB7}" srcOrd="4" destOrd="0" presId="urn:microsoft.com/office/officeart/2005/8/layout/radial5"/>
    <dgm:cxn modelId="{ED842612-9586-472D-B663-7C11387F7835}" type="presParOf" srcId="{46DC5DE0-5BA5-404B-A948-2E9F69342BFF}" destId="{EB35A690-3215-4A32-AB20-D4C6D0FCFD05}" srcOrd="5" destOrd="0" presId="urn:microsoft.com/office/officeart/2005/8/layout/radial5"/>
    <dgm:cxn modelId="{A79312C9-01AF-4B8B-A9B3-EEAE7471F281}" type="presParOf" srcId="{EB35A690-3215-4A32-AB20-D4C6D0FCFD05}" destId="{FB23F5A1-4CD8-4F23-A0AE-BDFC78E3DD16}" srcOrd="0" destOrd="0" presId="urn:microsoft.com/office/officeart/2005/8/layout/radial5"/>
    <dgm:cxn modelId="{06C0E12C-7442-4447-B0D1-2C74A7FE7C40}" type="presParOf" srcId="{46DC5DE0-5BA5-404B-A948-2E9F69342BFF}" destId="{52E02308-2299-4F9E-BBD3-E1E7B5AEBC4A}" srcOrd="6" destOrd="0" presId="urn:microsoft.com/office/officeart/2005/8/layout/radial5"/>
    <dgm:cxn modelId="{2BF25811-0978-4C23-BF76-97BE43375A7C}" type="presParOf" srcId="{46DC5DE0-5BA5-404B-A948-2E9F69342BFF}" destId="{A77E2EC3-D7FD-4F64-8463-E2257BCE236A}" srcOrd="7" destOrd="0" presId="urn:microsoft.com/office/officeart/2005/8/layout/radial5"/>
    <dgm:cxn modelId="{2CC0C0C6-9B29-4545-A966-AACE64F3A54C}" type="presParOf" srcId="{A77E2EC3-D7FD-4F64-8463-E2257BCE236A}" destId="{A02A4247-D09F-448C-BEF1-2083E85E4B88}" srcOrd="0" destOrd="0" presId="urn:microsoft.com/office/officeart/2005/8/layout/radial5"/>
    <dgm:cxn modelId="{5CB08A72-EB15-49FB-BC69-464E1389AE1F}" type="presParOf" srcId="{46DC5DE0-5BA5-404B-A948-2E9F69342BFF}" destId="{07C901CB-C27A-475B-B186-BEBEA4F0EE7F}" srcOrd="8" destOrd="0" presId="urn:microsoft.com/office/officeart/2005/8/layout/radial5"/>
    <dgm:cxn modelId="{817F04BB-3038-40AD-B885-F11677AA1050}" type="presParOf" srcId="{46DC5DE0-5BA5-404B-A948-2E9F69342BFF}" destId="{DADBA0F8-713F-42BD-82FC-CA8E9B16CC43}" srcOrd="9" destOrd="0" presId="urn:microsoft.com/office/officeart/2005/8/layout/radial5"/>
    <dgm:cxn modelId="{EA3A374E-185C-4537-839B-AFCD3978F9A6}" type="presParOf" srcId="{DADBA0F8-713F-42BD-82FC-CA8E9B16CC43}" destId="{0792BFF1-4A13-4FB9-AC73-8413A14D084F}" srcOrd="0" destOrd="0" presId="urn:microsoft.com/office/officeart/2005/8/layout/radial5"/>
    <dgm:cxn modelId="{54734A4D-3711-401A-9013-51547278F9FA}" type="presParOf" srcId="{46DC5DE0-5BA5-404B-A948-2E9F69342BFF}" destId="{AAF98D70-DC54-4231-901C-A51A509A81D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7BCFD-395A-482A-877A-8CD6FDB86A6C}">
      <dsp:nvSpPr>
        <dsp:cNvPr id="0" name=""/>
        <dsp:cNvSpPr/>
      </dsp:nvSpPr>
      <dsp:spPr>
        <a:xfrm>
          <a:off x="10436" y="0"/>
          <a:ext cx="3119493" cy="142714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/>
            <a:t>Введення тексту</a:t>
          </a:r>
        </a:p>
      </dsp:txBody>
      <dsp:txXfrm>
        <a:off x="52236" y="41800"/>
        <a:ext cx="3035893" cy="1343548"/>
      </dsp:txXfrm>
    </dsp:sp>
    <dsp:sp modelId="{FC9F27D9-3AD2-416D-ABDF-AD5F256F0EC6}">
      <dsp:nvSpPr>
        <dsp:cNvPr id="0" name=""/>
        <dsp:cNvSpPr/>
      </dsp:nvSpPr>
      <dsp:spPr>
        <a:xfrm>
          <a:off x="3441879" y="326757"/>
          <a:ext cx="661332" cy="773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>
        <a:off x="3441879" y="481484"/>
        <a:ext cx="462932" cy="464180"/>
      </dsp:txXfrm>
    </dsp:sp>
    <dsp:sp modelId="{A01CF166-FE27-40E3-AF05-DC9ECAC539D3}">
      <dsp:nvSpPr>
        <dsp:cNvPr id="0" name=""/>
        <dsp:cNvSpPr/>
      </dsp:nvSpPr>
      <dsp:spPr>
        <a:xfrm>
          <a:off x="4377727" y="0"/>
          <a:ext cx="3119493" cy="142714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/>
            <a:t>Редагування тексту</a:t>
          </a:r>
        </a:p>
      </dsp:txBody>
      <dsp:txXfrm>
        <a:off x="4419527" y="41800"/>
        <a:ext cx="3035893" cy="1343548"/>
      </dsp:txXfrm>
    </dsp:sp>
    <dsp:sp modelId="{48713D1D-E81D-4C88-ADAE-41C16C80E77E}">
      <dsp:nvSpPr>
        <dsp:cNvPr id="0" name=""/>
        <dsp:cNvSpPr/>
      </dsp:nvSpPr>
      <dsp:spPr>
        <a:xfrm>
          <a:off x="7809169" y="326757"/>
          <a:ext cx="661332" cy="773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>
        <a:off x="7809169" y="481484"/>
        <a:ext cx="462932" cy="464180"/>
      </dsp:txXfrm>
    </dsp:sp>
    <dsp:sp modelId="{295EC033-32B1-478D-B585-9FD9560CAD83}">
      <dsp:nvSpPr>
        <dsp:cNvPr id="0" name=""/>
        <dsp:cNvSpPr/>
      </dsp:nvSpPr>
      <dsp:spPr>
        <a:xfrm>
          <a:off x="8745017" y="0"/>
          <a:ext cx="3119493" cy="142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/>
            <a:t>Форматування тексту</a:t>
          </a:r>
        </a:p>
      </dsp:txBody>
      <dsp:txXfrm>
        <a:off x="8786817" y="41800"/>
        <a:ext cx="3035893" cy="1343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57956-AD96-44D7-81BB-4C98F66C64BD}">
      <dsp:nvSpPr>
        <dsp:cNvPr id="0" name=""/>
        <dsp:cNvSpPr/>
      </dsp:nvSpPr>
      <dsp:spPr>
        <a:xfrm>
          <a:off x="138603" y="3277312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38C38-FF29-4210-A8C7-B8C50181C3AF}">
      <dsp:nvSpPr>
        <dsp:cNvPr id="0" name=""/>
        <dsp:cNvSpPr/>
      </dsp:nvSpPr>
      <dsp:spPr>
        <a:xfrm>
          <a:off x="138603" y="1896627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3523C-6206-4C1B-AF09-EC2E809DFE1B}">
      <dsp:nvSpPr>
        <dsp:cNvPr id="0" name=""/>
        <dsp:cNvSpPr/>
      </dsp:nvSpPr>
      <dsp:spPr>
        <a:xfrm>
          <a:off x="138603" y="515943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50036-4F4F-4631-B785-F0DB3B03D7BA}">
      <dsp:nvSpPr>
        <dsp:cNvPr id="0" name=""/>
        <dsp:cNvSpPr/>
      </dsp:nvSpPr>
      <dsp:spPr>
        <a:xfrm>
          <a:off x="1449148" y="182121"/>
          <a:ext cx="3730014" cy="333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Вирізати</a:t>
          </a:r>
        </a:p>
      </dsp:txBody>
      <dsp:txXfrm>
        <a:off x="1449148" y="182121"/>
        <a:ext cx="3730014" cy="333821"/>
      </dsp:txXfrm>
    </dsp:sp>
    <dsp:sp modelId="{8F6FE8BA-10DB-4FC5-B45E-3B80D8F7F746}">
      <dsp:nvSpPr>
        <dsp:cNvPr id="0" name=""/>
        <dsp:cNvSpPr/>
      </dsp:nvSpPr>
      <dsp:spPr>
        <a:xfrm>
          <a:off x="-138603" y="907"/>
          <a:ext cx="1864958" cy="69624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CTRL+X</a:t>
          </a:r>
          <a:endParaRPr lang="uk-UA" sz="28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-104609" y="34901"/>
        <a:ext cx="1796970" cy="662255"/>
      </dsp:txXfrm>
    </dsp:sp>
    <dsp:sp modelId="{2BBCC32C-6FF5-4F4B-98C3-2E2C6E0F3317}">
      <dsp:nvSpPr>
        <dsp:cNvPr id="0" name=""/>
        <dsp:cNvSpPr/>
      </dsp:nvSpPr>
      <dsp:spPr>
        <a:xfrm>
          <a:off x="0" y="697157"/>
          <a:ext cx="5040560" cy="667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5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697157"/>
        <a:ext cx="5040560" cy="667744"/>
      </dsp:txXfrm>
    </dsp:sp>
    <dsp:sp modelId="{168B578E-A7AE-4D05-8EFB-96BF9AC85D31}">
      <dsp:nvSpPr>
        <dsp:cNvPr id="0" name=""/>
        <dsp:cNvSpPr/>
      </dsp:nvSpPr>
      <dsp:spPr>
        <a:xfrm>
          <a:off x="1449148" y="1562805"/>
          <a:ext cx="3730014" cy="333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Копіювати</a:t>
          </a:r>
        </a:p>
      </dsp:txBody>
      <dsp:txXfrm>
        <a:off x="1449148" y="1562805"/>
        <a:ext cx="3730014" cy="333821"/>
      </dsp:txXfrm>
    </dsp:sp>
    <dsp:sp modelId="{99C801FA-BFFB-47D0-8F63-997345C718EE}">
      <dsp:nvSpPr>
        <dsp:cNvPr id="0" name=""/>
        <dsp:cNvSpPr/>
      </dsp:nvSpPr>
      <dsp:spPr>
        <a:xfrm>
          <a:off x="-138603" y="1381592"/>
          <a:ext cx="1864958" cy="696249"/>
        </a:xfrm>
        <a:prstGeom prst="round2SameRect">
          <a:avLst>
            <a:gd name="adj1" fmla="val 16670"/>
            <a:gd name="adj2" fmla="val 0"/>
          </a:avLst>
        </a:prstGeom>
        <a:solidFill>
          <a:srgbClr val="0080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CTRL+C</a:t>
          </a:r>
          <a:endParaRPr lang="uk-UA" sz="28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-104609" y="1415586"/>
        <a:ext cx="1796970" cy="662255"/>
      </dsp:txXfrm>
    </dsp:sp>
    <dsp:sp modelId="{B3BEA1B6-9B54-4931-8A5A-FA9B1C6C92D5}">
      <dsp:nvSpPr>
        <dsp:cNvPr id="0" name=""/>
        <dsp:cNvSpPr/>
      </dsp:nvSpPr>
      <dsp:spPr>
        <a:xfrm>
          <a:off x="0" y="2077841"/>
          <a:ext cx="5040560" cy="667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5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2077841"/>
        <a:ext cx="5040560" cy="667744"/>
      </dsp:txXfrm>
    </dsp:sp>
    <dsp:sp modelId="{D321CA44-D98E-4F7E-92FA-8CF84D3F36B0}">
      <dsp:nvSpPr>
        <dsp:cNvPr id="0" name=""/>
        <dsp:cNvSpPr/>
      </dsp:nvSpPr>
      <dsp:spPr>
        <a:xfrm>
          <a:off x="1449148" y="2943490"/>
          <a:ext cx="3730014" cy="333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Вставити</a:t>
          </a:r>
        </a:p>
      </dsp:txBody>
      <dsp:txXfrm>
        <a:off x="1449148" y="2943490"/>
        <a:ext cx="3730014" cy="333821"/>
      </dsp:txXfrm>
    </dsp:sp>
    <dsp:sp modelId="{EFCB05F5-9588-45AE-AF23-714A4038296F}">
      <dsp:nvSpPr>
        <dsp:cNvPr id="0" name=""/>
        <dsp:cNvSpPr/>
      </dsp:nvSpPr>
      <dsp:spPr>
        <a:xfrm>
          <a:off x="-138603" y="2762276"/>
          <a:ext cx="1864958" cy="696249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chemeClr val="bg1"/>
              </a:solidFill>
              <a:latin typeface="Verdana"/>
              <a:ea typeface="+mn-ea"/>
              <a:cs typeface="+mn-cs"/>
            </a:rPr>
            <a:t>CTRL+V</a:t>
          </a:r>
          <a:endParaRPr lang="uk-UA" sz="2800" kern="1200" dirty="0">
            <a:solidFill>
              <a:schemeClr val="bg1"/>
            </a:solidFill>
            <a:latin typeface="Verdana"/>
            <a:ea typeface="+mn-ea"/>
            <a:cs typeface="+mn-cs"/>
          </a:endParaRPr>
        </a:p>
      </dsp:txBody>
      <dsp:txXfrm>
        <a:off x="-104609" y="2796270"/>
        <a:ext cx="1796970" cy="662255"/>
      </dsp:txXfrm>
    </dsp:sp>
    <dsp:sp modelId="{5740DF80-F210-4CF7-B214-B46B3DCBA315}">
      <dsp:nvSpPr>
        <dsp:cNvPr id="0" name=""/>
        <dsp:cNvSpPr/>
      </dsp:nvSpPr>
      <dsp:spPr>
        <a:xfrm>
          <a:off x="0" y="3458525"/>
          <a:ext cx="5040560" cy="667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5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3458525"/>
        <a:ext cx="5040560" cy="667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7F70-9770-4EC9-8E5C-2FCEF6BA5369}">
      <dsp:nvSpPr>
        <dsp:cNvPr id="0" name=""/>
        <dsp:cNvSpPr/>
      </dsp:nvSpPr>
      <dsp:spPr>
        <a:xfrm>
          <a:off x="2308962" y="2154368"/>
          <a:ext cx="4427588" cy="1878095"/>
        </a:xfrm>
        <a:prstGeom prst="ellipse">
          <a:avLst/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Зміна зовнішнього вигляду тексту</a:t>
          </a:r>
        </a:p>
      </dsp:txBody>
      <dsp:txXfrm>
        <a:off x="2957367" y="2429409"/>
        <a:ext cx="3130778" cy="1328013"/>
      </dsp:txXfrm>
    </dsp:sp>
    <dsp:sp modelId="{1683853C-F00E-41F6-949B-350845CC2AE5}">
      <dsp:nvSpPr>
        <dsp:cNvPr id="0" name=""/>
        <dsp:cNvSpPr/>
      </dsp:nvSpPr>
      <dsp:spPr>
        <a:xfrm rot="16200000">
          <a:off x="4201124" y="1306021"/>
          <a:ext cx="643264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279034" y="1487810"/>
        <a:ext cx="487445" cy="311639"/>
      </dsp:txXfrm>
    </dsp:sp>
    <dsp:sp modelId="{A4E3CFA1-F056-45C0-A366-AE923C64E2CF}">
      <dsp:nvSpPr>
        <dsp:cNvPr id="0" name=""/>
        <dsp:cNvSpPr/>
      </dsp:nvSpPr>
      <dsp:spPr>
        <a:xfrm>
          <a:off x="2995140" y="72014"/>
          <a:ext cx="3055233" cy="86864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Шрифт тексту</a:t>
          </a:r>
        </a:p>
      </dsp:txBody>
      <dsp:txXfrm>
        <a:off x="3037544" y="114418"/>
        <a:ext cx="2970425" cy="783838"/>
      </dsp:txXfrm>
    </dsp:sp>
    <dsp:sp modelId="{A6D4BAA2-58EA-4ECF-AFC1-4C76F5A2EC39}">
      <dsp:nvSpPr>
        <dsp:cNvPr id="0" name=""/>
        <dsp:cNvSpPr/>
      </dsp:nvSpPr>
      <dsp:spPr>
        <a:xfrm rot="19551938">
          <a:off x="5915099" y="1602672"/>
          <a:ext cx="847112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928521" y="1750269"/>
        <a:ext cx="691293" cy="311639"/>
      </dsp:txXfrm>
    </dsp:sp>
    <dsp:sp modelId="{AA0E67C8-F5DB-42FD-B5C8-9D76D28A1FB7}">
      <dsp:nvSpPr>
        <dsp:cNvPr id="0" name=""/>
        <dsp:cNvSpPr/>
      </dsp:nvSpPr>
      <dsp:spPr>
        <a:xfrm>
          <a:off x="6248875" y="573780"/>
          <a:ext cx="2699797" cy="8686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Розмір</a:t>
          </a:r>
        </a:p>
      </dsp:txBody>
      <dsp:txXfrm>
        <a:off x="6291279" y="616184"/>
        <a:ext cx="2614989" cy="783838"/>
      </dsp:txXfrm>
    </dsp:sp>
    <dsp:sp modelId="{EB35A690-3215-4A32-AB20-D4C6D0FCFD05}">
      <dsp:nvSpPr>
        <dsp:cNvPr id="0" name=""/>
        <dsp:cNvSpPr/>
      </dsp:nvSpPr>
      <dsp:spPr>
        <a:xfrm rot="2458542">
          <a:off x="5589347" y="3976415"/>
          <a:ext cx="498120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607654" y="4031299"/>
        <a:ext cx="348684" cy="311639"/>
      </dsp:txXfrm>
    </dsp:sp>
    <dsp:sp modelId="{52E02308-2299-4F9E-BBD3-E1E7B5AEBC4A}">
      <dsp:nvSpPr>
        <dsp:cNvPr id="0" name=""/>
        <dsp:cNvSpPr/>
      </dsp:nvSpPr>
      <dsp:spPr>
        <a:xfrm>
          <a:off x="5151466" y="4531953"/>
          <a:ext cx="3055233" cy="868646"/>
        </a:xfrm>
        <a:prstGeom prst="round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Колір</a:t>
          </a:r>
        </a:p>
      </dsp:txBody>
      <dsp:txXfrm>
        <a:off x="5193870" y="4574357"/>
        <a:ext cx="2970425" cy="783838"/>
      </dsp:txXfrm>
    </dsp:sp>
    <dsp:sp modelId="{A77E2EC3-D7FD-4F64-8463-E2257BCE236A}">
      <dsp:nvSpPr>
        <dsp:cNvPr id="0" name=""/>
        <dsp:cNvSpPr/>
      </dsp:nvSpPr>
      <dsp:spPr>
        <a:xfrm rot="8643714">
          <a:off x="2667294" y="3963351"/>
          <a:ext cx="594233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808283" y="4021504"/>
        <a:ext cx="438414" cy="311639"/>
      </dsp:txXfrm>
    </dsp:sp>
    <dsp:sp modelId="{07C901CB-C27A-475B-B186-BEBEA4F0EE7F}">
      <dsp:nvSpPr>
        <dsp:cNvPr id="0" name=""/>
        <dsp:cNvSpPr/>
      </dsp:nvSpPr>
      <dsp:spPr>
        <a:xfrm>
          <a:off x="411503" y="4531953"/>
          <a:ext cx="3055233" cy="868646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Розташування</a:t>
          </a:r>
        </a:p>
      </dsp:txBody>
      <dsp:txXfrm>
        <a:off x="453907" y="4574357"/>
        <a:ext cx="2970425" cy="783838"/>
      </dsp:txXfrm>
    </dsp:sp>
    <dsp:sp modelId="{DADBA0F8-713F-42BD-82FC-CA8E9B16CC43}">
      <dsp:nvSpPr>
        <dsp:cNvPr id="0" name=""/>
        <dsp:cNvSpPr/>
      </dsp:nvSpPr>
      <dsp:spPr>
        <a:xfrm rot="12874549">
          <a:off x="2243246" y="1570306"/>
          <a:ext cx="892876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385304" y="1718398"/>
        <a:ext cx="737057" cy="311639"/>
      </dsp:txXfrm>
    </dsp:sp>
    <dsp:sp modelId="{AAF98D70-DC54-4231-901C-A51A509A81DF}">
      <dsp:nvSpPr>
        <dsp:cNvPr id="0" name=""/>
        <dsp:cNvSpPr/>
      </dsp:nvSpPr>
      <dsp:spPr>
        <a:xfrm>
          <a:off x="13" y="556727"/>
          <a:ext cx="2861849" cy="8114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Накреслення</a:t>
          </a:r>
        </a:p>
      </dsp:txBody>
      <dsp:txXfrm>
        <a:off x="39623" y="596337"/>
        <a:ext cx="2782629" cy="732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Використовується для відображення непослідовних або згрупованих блоків інформації. Добре підходить для списків із невеликою кількістю тексту першого рівня. Перший текст другого рівня відображається поруч із текстом першого рівня, а решта тексту другого рівня – під текстом першого рівня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9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Основні команди редагування: вирізати, копіювати, вставити, видалити.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list, clipboard, document, file, pencil, rules, schoo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82" y="3700400"/>
            <a:ext cx="2370924" cy="237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Щоб перемістити фрагмент тексту: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72731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Виділи потрібний фрагмент.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1841598"/>
            <a:ext cx="439331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Вибери кнопку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465332"/>
            <a:ext cx="11830432" cy="105560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Установи курсор у тому місці тексту, куди потрібно перемістити даний фрагмент.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617824"/>
            <a:ext cx="427139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Вибери кнопку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98" y="3626514"/>
            <a:ext cx="1368152" cy="131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98" y="1844679"/>
            <a:ext cx="2182595" cy="56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9" y="4293590"/>
            <a:ext cx="2274542" cy="2274542"/>
          </a:xfrm>
          <a:prstGeom prst="rect">
            <a:avLst/>
          </a:prstGeom>
        </p:spPr>
      </p:pic>
      <p:pic>
        <p:nvPicPr>
          <p:cNvPr id="23" name="Picture 2" descr="creative, cut, outline, scissors, sig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18" y="3884299"/>
            <a:ext cx="2813282" cy="281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Основні команди редагування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вже знаєте, команди Копіювати,  Вирізати, Вставити виконуються через </a:t>
            </a:r>
            <a:r>
              <a:rPr lang="uk-UA" sz="2800" b="1" i="1" kern="0" dirty="0">
                <a:solidFill>
                  <a:srgbClr val="FFFF00"/>
                </a:solidFill>
              </a:rPr>
              <a:t>буфер обміну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224831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Буфер обміну </a:t>
            </a:r>
            <a:r>
              <a:rPr lang="uk-UA" sz="2800" b="1" i="1" kern="0" dirty="0">
                <a:solidFill>
                  <a:srgbClr val="FFFFFF"/>
                </a:solidFill>
              </a:rPr>
              <a:t>— це ділянка пам’яті комп’ютера, у якій тимчасово зберігається скопійований об’єкт.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866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63" y="3633307"/>
            <a:ext cx="2648373" cy="26483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76" y="3876971"/>
            <a:ext cx="280416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сторінки підручника. Зверніть увагу на те, яким шрифтом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набрано</a:t>
            </a:r>
            <a:r>
              <a:rPr lang="uk-UA" sz="2800" b="1" i="1" kern="0" dirty="0">
                <a:solidFill>
                  <a:srgbClr val="FFFFFF"/>
                </a:solidFill>
              </a:rPr>
              <a:t> основний текст, як виділено поняття, як вирівняно рядки.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www.ugnoma.net/images/html/tehtteh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3"/>
          <a:stretch/>
        </p:blipFill>
        <p:spPr bwMode="auto">
          <a:xfrm>
            <a:off x="1688007" y="3630973"/>
            <a:ext cx="4588958" cy="28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круглений прямокутник 9"/>
          <p:cNvSpPr/>
          <p:nvPr/>
        </p:nvSpPr>
        <p:spPr>
          <a:xfrm>
            <a:off x="6694292" y="3630973"/>
            <a:ext cx="4049908" cy="2935881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12" name="TextBox 11"/>
          <p:cNvSpPr txBox="1"/>
          <p:nvPr/>
        </p:nvSpPr>
        <p:spPr>
          <a:xfrm>
            <a:off x="1403648" y="262931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зміни зовнішнього вигляду тексту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6676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форматування об’єктів відбувається зміна властивостей цих об’єктів.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Форматування об’єктів текстового документа виконують за допомогою спеціальних команд контекстного меню; кнопок стрічки 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02" y="3559101"/>
            <a:ext cx="11518078" cy="247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10"/>
          <p:cNvSpPr/>
          <p:nvPr/>
        </p:nvSpPr>
        <p:spPr>
          <a:xfrm>
            <a:off x="1291767" y="4003726"/>
            <a:ext cx="1489372" cy="44635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1"/>
          <p:cNvSpPr/>
          <p:nvPr/>
        </p:nvSpPr>
        <p:spPr>
          <a:xfrm>
            <a:off x="3558379" y="4450079"/>
            <a:ext cx="8206901" cy="1586747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54639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Форматування виконується над </a:t>
            </a:r>
            <a:r>
              <a:rPr lang="uk-UA" sz="2800" b="1" i="1" kern="0" dirty="0">
                <a:solidFill>
                  <a:srgbClr val="FFFF00"/>
                </a:solidFill>
              </a:rPr>
              <a:t>виділеними об’єктами</a:t>
            </a:r>
            <a:r>
              <a:rPr lang="uk-UA" sz="2800" b="1" i="1" kern="0" dirty="0">
                <a:solidFill>
                  <a:srgbClr val="FFFFFF"/>
                </a:solidFill>
              </a:rPr>
              <a:t> текстового документа.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90" y="2005961"/>
            <a:ext cx="10728960" cy="32538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Порівняйте тексти. Як змінився вигляд тексту?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здійснити 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 символів</a:t>
            </a:r>
            <a:r>
              <a:rPr lang="uk-UA" sz="2800" b="1" i="1" kern="0" dirty="0">
                <a:solidFill>
                  <a:srgbClr val="FFFFFF"/>
                </a:solidFill>
              </a:rPr>
              <a:t>, слід виконати такий алгоритм.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303090"/>
            <a:ext cx="12050142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Виділіть кілька символів.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849856"/>
            <a:ext cx="12050142" cy="9194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Виберіть команду Шрифт контекстного меню (або відповідну кнопку на Стрічці).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0" y="3805245"/>
            <a:ext cx="12050142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Встановіть потрібні значення властивості.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467147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Алгоритм форматування символів застосовується до кожного символу з </a:t>
            </a:r>
            <a:r>
              <a:rPr lang="uk-UA" sz="2800" b="1" i="1" kern="0" dirty="0">
                <a:solidFill>
                  <a:srgbClr val="FFFF00"/>
                </a:solidFill>
              </a:rPr>
              <a:t>виділеного фрагмента </a:t>
            </a:r>
            <a:r>
              <a:rPr lang="uk-UA" sz="2800" b="1" i="1" kern="0" dirty="0">
                <a:solidFill>
                  <a:srgbClr val="FFFFFF"/>
                </a:solidFill>
              </a:rPr>
              <a:t>тексту.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47097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47" y="2319019"/>
            <a:ext cx="7115630" cy="20787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9" y="4430390"/>
            <a:ext cx="6359685" cy="2000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малюнок.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відрізняються символи?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11937112" cy="510778"/>
          </a:xfrm>
          <a:prstGeom prst="round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Для змінення зовнішнього вигляду тексту: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00" y="3793431"/>
            <a:ext cx="5688632" cy="191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9"/>
          <p:cNvSpPr/>
          <p:nvPr/>
        </p:nvSpPr>
        <p:spPr>
          <a:xfrm>
            <a:off x="4378268" y="3928887"/>
            <a:ext cx="1889956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0"/>
          <p:cNvSpPr/>
          <p:nvPr/>
        </p:nvSpPr>
        <p:spPr>
          <a:xfrm>
            <a:off x="6340232" y="3957568"/>
            <a:ext cx="2016224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1"/>
          <p:cNvSpPr/>
          <p:nvPr/>
        </p:nvSpPr>
        <p:spPr>
          <a:xfrm>
            <a:off x="8972145" y="4596445"/>
            <a:ext cx="968487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2"/>
          <p:cNvSpPr/>
          <p:nvPr/>
        </p:nvSpPr>
        <p:spPr>
          <a:xfrm>
            <a:off x="4324008" y="4580949"/>
            <a:ext cx="1512168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7511" y="3364349"/>
            <a:ext cx="2249996" cy="578882"/>
          </a:xfrm>
          <a:prstGeom prst="wedgeRoundRectCallout">
            <a:avLst>
              <a:gd name="adj1" fmla="val 51416"/>
              <a:gd name="adj2" fmla="val 7002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Шрифт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7556" y="3364349"/>
            <a:ext cx="3809179" cy="578882"/>
          </a:xfrm>
          <a:prstGeom prst="wedgeRoundRectCallout">
            <a:avLst>
              <a:gd name="adj1" fmla="val -52225"/>
              <a:gd name="adj2" fmla="val 8757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Розмір символів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6376" y="5843594"/>
            <a:ext cx="3809179" cy="578882"/>
          </a:xfrm>
          <a:prstGeom prst="wedgeRoundRectCallout">
            <a:avLst>
              <a:gd name="adj1" fmla="val -6882"/>
              <a:gd name="adj2" fmla="val -19575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Колір символів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5656" y="5839409"/>
            <a:ext cx="5286008" cy="578882"/>
          </a:xfrm>
          <a:prstGeom prst="wedgeRoundRectCallout">
            <a:avLst>
              <a:gd name="adj1" fmla="val -742"/>
              <a:gd name="adj2" fmla="val -19498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Накреслення символів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08" y="1777355"/>
            <a:ext cx="11937112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Виділи фрагмент тексту.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08" y="2357958"/>
            <a:ext cx="11937112" cy="919401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Вибери відповідну кнопку для роботи з виділеним фрагментом тексту.</a:t>
            </a:r>
          </a:p>
        </p:txBody>
      </p:sp>
    </p:spTree>
    <p:extLst>
      <p:ext uri="{BB962C8B-B14F-4D97-AF65-F5344CB8AC3E}">
        <p14:creationId xmlns:p14="http://schemas.microsoft.com/office/powerpoint/2010/main" val="12548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3832" y="1913213"/>
            <a:ext cx="2736304" cy="111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79576" y="3061114"/>
            <a:ext cx="2016224" cy="578882"/>
          </a:xfrm>
          <a:prstGeom prst="wedgeRoundRectCallout">
            <a:avLst>
              <a:gd name="adj1" fmla="val 71846"/>
              <a:gd name="adj2" fmla="val -100475"/>
              <a:gd name="adj3" fmla="val 16667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Жирний</a:t>
            </a:r>
          </a:p>
        </p:txBody>
      </p:sp>
      <p:sp>
        <p:nvSpPr>
          <p:cNvPr id="9" name="Округлений прямокутник 4"/>
          <p:cNvSpPr/>
          <p:nvPr/>
        </p:nvSpPr>
        <p:spPr>
          <a:xfrm>
            <a:off x="4721492" y="2115353"/>
            <a:ext cx="720080" cy="805972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1864" y="1196752"/>
            <a:ext cx="2016224" cy="578882"/>
          </a:xfrm>
          <a:prstGeom prst="wedgeRoundRectCallout">
            <a:avLst>
              <a:gd name="adj1" fmla="val 2019"/>
              <a:gd name="adj2" fmla="val 102616"/>
              <a:gd name="adj3" fmla="val 16667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Курсив</a:t>
            </a:r>
          </a:p>
        </p:txBody>
      </p:sp>
      <p:sp>
        <p:nvSpPr>
          <p:cNvPr id="11" name="Округлений прямокутник 6"/>
          <p:cNvSpPr/>
          <p:nvPr/>
        </p:nvSpPr>
        <p:spPr>
          <a:xfrm>
            <a:off x="5519936" y="2112535"/>
            <a:ext cx="720080" cy="805972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7"/>
          <p:cNvSpPr/>
          <p:nvPr/>
        </p:nvSpPr>
        <p:spPr>
          <a:xfrm>
            <a:off x="6328792" y="2112535"/>
            <a:ext cx="720080" cy="805972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7545" y="3227326"/>
            <a:ext cx="3510147" cy="578882"/>
          </a:xfrm>
          <a:prstGeom prst="wedgeRoundRectCallout">
            <a:avLst>
              <a:gd name="adj1" fmla="val -50947"/>
              <a:gd name="adj2" fmla="val -102982"/>
              <a:gd name="adj3" fmla="val 16667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Підкреслений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22" y="3970552"/>
            <a:ext cx="3170923" cy="135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Округлений прямокутник 11"/>
          <p:cNvSpPr/>
          <p:nvPr/>
        </p:nvSpPr>
        <p:spPr>
          <a:xfrm>
            <a:off x="5849764" y="4203855"/>
            <a:ext cx="720080" cy="805972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4960" y="5445224"/>
            <a:ext cx="3691080" cy="1055608"/>
          </a:xfrm>
          <a:prstGeom prst="wedgeRoundRectCallout">
            <a:avLst>
              <a:gd name="adj1" fmla="val 34889"/>
              <a:gd name="adj2" fmla="val -96107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Збільшити розмір символів</a:t>
            </a:r>
          </a:p>
        </p:txBody>
      </p:sp>
      <p:sp>
        <p:nvSpPr>
          <p:cNvPr id="18" name="Округлений прямокутник 13"/>
          <p:cNvSpPr/>
          <p:nvPr/>
        </p:nvSpPr>
        <p:spPr>
          <a:xfrm>
            <a:off x="6688832" y="4205418"/>
            <a:ext cx="720080" cy="805972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6080" y="5445224"/>
            <a:ext cx="3750455" cy="1055608"/>
          </a:xfrm>
          <a:prstGeom prst="wedgeRoundRectCallout">
            <a:avLst>
              <a:gd name="adj1" fmla="val -39459"/>
              <a:gd name="adj2" fmla="val -89232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Зменшити розмір символів</a:t>
            </a:r>
          </a:p>
        </p:txBody>
      </p:sp>
    </p:spTree>
    <p:extLst>
      <p:ext uri="{BB962C8B-B14F-4D97-AF65-F5344CB8AC3E}">
        <p14:creationId xmlns:p14="http://schemas.microsoft.com/office/powerpoint/2010/main" val="4065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знаєте, абзац починається з нового рядка. Після цього текстовий курсор з’являється на початку нового рядка.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book, books, document, documents, file, files, folder, folders, interface, interfaces, learn, page, pages, paper, papers, paragraph, read, text, title, titl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37" y="3394842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cument, documents, edit, extension, file, files, folder, format, orange, page, paper, papers, paragraph, read, reading, text, yel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93" y="3778510"/>
            <a:ext cx="2784683" cy="27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08" y="262454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текстовому документі абзац має такі властивості, як відступ та вирівнювання.</a:t>
            </a:r>
          </a:p>
        </p:txBody>
      </p:sp>
    </p:spTree>
    <p:extLst>
      <p:ext uri="{BB962C8B-B14F-4D97-AF65-F5344CB8AC3E}">
        <p14:creationId xmlns:p14="http://schemas.microsoft.com/office/powerpoint/2010/main" val="34672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 smtClean="0">
                <a:solidFill>
                  <a:srgbClr val="FFFFFF"/>
                </a:solidFill>
              </a:rPr>
              <a:t>Дібрати </a:t>
            </a:r>
            <a:r>
              <a:rPr lang="uk-UA" sz="3600" b="1" i="1" kern="0" dirty="0">
                <a:solidFill>
                  <a:srgbClr val="FFFFFF"/>
                </a:solidFill>
              </a:rPr>
              <a:t>слово, </a:t>
            </a:r>
            <a:r>
              <a:rPr lang="uk-UA" sz="3600" b="1" i="1" kern="0" dirty="0">
                <a:solidFill>
                  <a:srgbClr val="FFFF00"/>
                </a:solidFill>
              </a:rPr>
              <a:t>близьке </a:t>
            </a:r>
            <a:r>
              <a:rPr lang="uk-UA" sz="3600" b="1" i="1" kern="0" dirty="0">
                <a:solidFill>
                  <a:srgbClr val="FFFFFF"/>
                </a:solidFill>
              </a:rPr>
              <a:t>за значенням (</a:t>
            </a:r>
            <a:r>
              <a:rPr lang="uk-UA" sz="3600" b="1" i="1" kern="0" dirty="0">
                <a:solidFill>
                  <a:srgbClr val="FFFF00"/>
                </a:solidFill>
              </a:rPr>
              <a:t>синонім</a:t>
            </a:r>
            <a:r>
              <a:rPr lang="uk-UA" sz="36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1586" y="2869902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Друг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1586" y="3646110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Ворог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3630" y="4438198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Радість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3630" y="5230286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Хоробрість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5814" y="2863524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Товариш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5814" y="3646110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Супротивник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7858" y="4438198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Веселість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7858" y="5200486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Сміливість</a:t>
            </a:r>
          </a:p>
        </p:txBody>
      </p:sp>
    </p:spTree>
    <p:extLst>
      <p:ext uri="{BB962C8B-B14F-4D97-AF65-F5344CB8AC3E}">
        <p14:creationId xmlns:p14="http://schemas.microsoft.com/office/powerpoint/2010/main" val="5246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168" y="2265336"/>
            <a:ext cx="10540320" cy="418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Відступом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називається відстань між текстом і лівим або правим полем сторінки.</a:t>
            </a:r>
          </a:p>
        </p:txBody>
      </p:sp>
      <p:pic>
        <p:nvPicPr>
          <p:cNvPr id="11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абзацу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27" y="2126616"/>
            <a:ext cx="8867455" cy="327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30"/>
          <p:cNvSpPr/>
          <p:nvPr/>
        </p:nvSpPr>
        <p:spPr>
          <a:xfrm>
            <a:off x="1402667" y="2227021"/>
            <a:ext cx="7133121" cy="62119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31"/>
          <p:cNvSpPr/>
          <p:nvPr/>
        </p:nvSpPr>
        <p:spPr>
          <a:xfrm>
            <a:off x="3855270" y="2836986"/>
            <a:ext cx="6336704" cy="60337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32"/>
          <p:cNvSpPr/>
          <p:nvPr/>
        </p:nvSpPr>
        <p:spPr>
          <a:xfrm>
            <a:off x="2012267" y="3613136"/>
            <a:ext cx="7675649" cy="603373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33"/>
          <p:cNvSpPr/>
          <p:nvPr/>
        </p:nvSpPr>
        <p:spPr>
          <a:xfrm>
            <a:off x="1372427" y="4308830"/>
            <a:ext cx="8819546" cy="976216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2" name="Групувати 11"/>
          <p:cNvGrpSpPr/>
          <p:nvPr/>
        </p:nvGrpSpPr>
        <p:grpSpPr>
          <a:xfrm>
            <a:off x="8839259" y="1966744"/>
            <a:ext cx="960594" cy="783193"/>
            <a:chOff x="7683782" y="2974804"/>
            <a:chExt cx="960594" cy="783193"/>
          </a:xfrm>
          <a:solidFill>
            <a:srgbClr val="DAEAAD"/>
          </a:solidFill>
        </p:grpSpPr>
        <p:sp>
          <p:nvSpPr>
            <p:cNvPr id="14" name="TextBox 13"/>
            <p:cNvSpPr txBox="1"/>
            <p:nvPr/>
          </p:nvSpPr>
          <p:spPr>
            <a:xfrm>
              <a:off x="7683782" y="2974804"/>
              <a:ext cx="960594" cy="783193"/>
            </a:xfrm>
            <a:prstGeom prst="wedgeRoundRectCallout">
              <a:avLst>
                <a:gd name="adj1" fmla="val -77016"/>
                <a:gd name="adj2" fmla="val 70022"/>
                <a:gd name="adj3" fmla="val 16667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6" descr="paragraph, right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372" y="3053260"/>
              <a:ext cx="692068" cy="6920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16" name="Групувати 15"/>
          <p:cNvGrpSpPr/>
          <p:nvPr/>
        </p:nvGrpSpPr>
        <p:grpSpPr>
          <a:xfrm>
            <a:off x="2703141" y="2780980"/>
            <a:ext cx="960594" cy="783193"/>
            <a:chOff x="1907704" y="3789040"/>
            <a:chExt cx="960594" cy="783193"/>
          </a:xfrm>
          <a:solidFill>
            <a:srgbClr val="DAEAAD"/>
          </a:solidFill>
        </p:grpSpPr>
        <p:sp>
          <p:nvSpPr>
            <p:cNvPr id="17" name="TextBox 16"/>
            <p:cNvSpPr txBox="1"/>
            <p:nvPr/>
          </p:nvSpPr>
          <p:spPr>
            <a:xfrm>
              <a:off x="1907704" y="3789040"/>
              <a:ext cx="960594" cy="783193"/>
            </a:xfrm>
            <a:prstGeom prst="wedgeRoundRectCallout">
              <a:avLst>
                <a:gd name="adj1" fmla="val 51416"/>
                <a:gd name="adj2" fmla="val 70022"/>
                <a:gd name="adj3" fmla="val 16667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8" descr="center, paragraph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826" y="3789040"/>
              <a:ext cx="757858" cy="757860"/>
            </a:xfrm>
            <a:prstGeom prst="rect">
              <a:avLst/>
            </a:prstGeom>
            <a:grpFill/>
            <a:extLst/>
          </p:spPr>
        </p:pic>
      </p:grpSp>
      <p:grpSp>
        <p:nvGrpSpPr>
          <p:cNvPr id="19" name="Групувати 18"/>
          <p:cNvGrpSpPr/>
          <p:nvPr/>
        </p:nvGrpSpPr>
        <p:grpSpPr>
          <a:xfrm>
            <a:off x="6159525" y="4941220"/>
            <a:ext cx="964027" cy="783193"/>
            <a:chOff x="916796" y="5243175"/>
            <a:chExt cx="964027" cy="783193"/>
          </a:xfrm>
          <a:solidFill>
            <a:srgbClr val="DAEAAD"/>
          </a:solidFill>
        </p:grpSpPr>
        <p:sp>
          <p:nvSpPr>
            <p:cNvPr id="20" name="TextBox 19"/>
            <p:cNvSpPr txBox="1"/>
            <p:nvPr/>
          </p:nvSpPr>
          <p:spPr>
            <a:xfrm>
              <a:off x="920229" y="5243175"/>
              <a:ext cx="960594" cy="783193"/>
            </a:xfrm>
            <a:prstGeom prst="wedgeRoundRectCallout">
              <a:avLst>
                <a:gd name="adj1" fmla="val -69461"/>
                <a:gd name="adj2" fmla="val -57850"/>
                <a:gd name="adj3" fmla="val 16667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Picture 10" descr="paragraph ico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4" t="33482" r="27173" b="33262"/>
            <a:stretch/>
          </p:blipFill>
          <p:spPr bwMode="auto">
            <a:xfrm>
              <a:off x="916796" y="5301208"/>
              <a:ext cx="918900" cy="67708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1253270" y="1318672"/>
            <a:ext cx="960594" cy="797025"/>
            <a:chOff x="216950" y="2348880"/>
            <a:chExt cx="960594" cy="797025"/>
          </a:xfrm>
          <a:solidFill>
            <a:srgbClr val="DAEAAD"/>
          </a:solidFill>
        </p:grpSpPr>
        <p:sp>
          <p:nvSpPr>
            <p:cNvPr id="23" name="TextBox 22"/>
            <p:cNvSpPr txBox="1"/>
            <p:nvPr/>
          </p:nvSpPr>
          <p:spPr>
            <a:xfrm>
              <a:off x="216950" y="2351483"/>
              <a:ext cx="960594" cy="783193"/>
            </a:xfrm>
            <a:prstGeom prst="wedgeRoundRectCallout">
              <a:avLst>
                <a:gd name="adj1" fmla="val 51416"/>
                <a:gd name="adj2" fmla="val 70022"/>
                <a:gd name="adj3" fmla="val 16667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4" descr="left, paragrap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348880"/>
              <a:ext cx="797022" cy="797025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14149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здійснити 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 абзацу</a:t>
            </a:r>
            <a:r>
              <a:rPr lang="uk-UA" sz="2800" b="1" i="1" kern="0" dirty="0">
                <a:solidFill>
                  <a:srgbClr val="FFFFFF"/>
                </a:solidFill>
              </a:rPr>
              <a:t>, слід виконати такий алгоритм.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196410"/>
            <a:ext cx="12050142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Виділіть абзац.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743176"/>
            <a:ext cx="12050142" cy="9194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Виберіть команду  Абзац контекстного меню (або відповідну кнопку на Стрічці).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0" y="3698565"/>
            <a:ext cx="12050142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Установіть потрібні значення властивостей.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366" y="4380344"/>
            <a:ext cx="8870641" cy="190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круглений прямокутник 14"/>
          <p:cNvSpPr/>
          <p:nvPr/>
        </p:nvSpPr>
        <p:spPr>
          <a:xfrm>
            <a:off x="2393112" y="4730143"/>
            <a:ext cx="1080120" cy="33428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15"/>
          <p:cNvSpPr/>
          <p:nvPr/>
        </p:nvSpPr>
        <p:spPr>
          <a:xfrm>
            <a:off x="7505680" y="5532472"/>
            <a:ext cx="1296144" cy="461959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24348207"/>
              </p:ext>
            </p:extLst>
          </p:nvPr>
        </p:nvGraphicFramePr>
        <p:xfrm>
          <a:off x="1642552" y="1124744"/>
          <a:ext cx="8964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eight, text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28" y="25649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9"/>
          <p:cNvSpPr/>
          <p:nvPr/>
        </p:nvSpPr>
        <p:spPr>
          <a:xfrm>
            <a:off x="8411304" y="4247974"/>
            <a:ext cx="1935634" cy="1403190"/>
          </a:xfrm>
          <a:prstGeom prst="roundRect">
            <a:avLst>
              <a:gd name="adj" fmla="val 10000"/>
            </a:avLst>
          </a:prstGeom>
          <a:blipFill rotWithShape="1">
            <a:blip r:embed="rId9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pic>
        <p:nvPicPr>
          <p:cNvPr id="10" name="Picture 4" descr="agreement, box, check, choice, choose, clinic, clipboard, contract, decisions, document, election, exam, fill, form, interview, list, mark, medicine, nib, office, option, page, paper, pen, pencil, poll, questionnaire, selection, solution, survey, test, text, tick, voting, yes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82" y="3933056"/>
            <a:ext cx="1486263" cy="14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ormat, italic, text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87" y="2564903"/>
            <a:ext cx="799378" cy="7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bold, font, format, text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24" y="2564903"/>
            <a:ext cx="799378" cy="7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ormat, text, underline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12" y="2564903"/>
            <a:ext cx="799378" cy="7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ont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03" y="21450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ont, truetype 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28" y="206084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D57F70-9770-4EC9-8E5C-2FCEF6BA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F4D57F70-9770-4EC9-8E5C-2FCEF6BA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3853C-F00E-41F6-949B-350845CC2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1683853C-F00E-41F6-949B-350845CC2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E3CFA1-F056-45C0-A366-AE923C64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A4E3CFA1-F056-45C0-A366-AE923C64E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D4BAA2-58EA-4ECF-AFC1-4C76F5A2E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A6D4BAA2-58EA-4ECF-AFC1-4C76F5A2E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0E67C8-F5DB-42FD-B5C8-9D76D28A1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A0E67C8-F5DB-42FD-B5C8-9D76D28A1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35A690-3215-4A32-AB20-D4C6D0FCF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EB35A690-3215-4A32-AB20-D4C6D0FCF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E02308-2299-4F9E-BBD3-E1E7B5AEB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>
                                            <p:graphicEl>
                                              <a:dgm id="{52E02308-2299-4F9E-BBD3-E1E7B5AEB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7E2EC3-D7FD-4F64-8463-E2257BCE2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A77E2EC3-D7FD-4F64-8463-E2257BCE2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C901CB-C27A-475B-B186-BEBEA4F0E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07C901CB-C27A-475B-B186-BEBEA4F0E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DBA0F8-713F-42BD-82FC-CA8E9B16C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7">
                                            <p:graphicEl>
                                              <a:dgm id="{DADBA0F8-713F-42BD-82FC-CA8E9B16C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F98D70-DC54-4231-901C-A51A509A8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AAF98D70-DC54-4231-901C-A51A509A8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знаєте ви, скільки слів в українській мові? Найбільший із виданих на сьогодні тлумачних словників фіксує 250 000 слів. Але, звичайно, жоден словник не може охопити все словесне багатство нашої рідної мови.</a:t>
            </a:r>
          </a:p>
        </p:txBody>
      </p:sp>
      <p:pic>
        <p:nvPicPr>
          <p:cNvPr id="11" name="Picture 2" descr="http://www.perun.com.ua/products_pictures/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13" y="3012645"/>
            <a:ext cx="2401089" cy="34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oetryclub.com.ua/upload/poem_all/00536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38" y="3096640"/>
            <a:ext cx="3443104" cy="33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Які об’єкти може містити текстовий документ?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операції належать до редагування тексту?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484835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Які операції з виділеним фрагментом тексту можна виконати через буфер обміну?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document, edit, fingers, guide, hand, teach, tou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97" y="3661527"/>
            <a:ext cx="2772123" cy="27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Ганнуся зробила 2 букети з волошок. В одному букеті було в 3 рази більше волошок, ніж у другому. Якщо з більшого букета перекласти 4 волошки до меншого, то в обох букетах стане волошок порівну. Скільки волошок буде в кожному букеті?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4984" y="478544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8 волошок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4351" y="395238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pic>
        <p:nvPicPr>
          <p:cNvPr id="19" name="Picture 2" descr="http://img.mota.ru/upload/wallpapers/source/2011/03/07/09/05/24493/mota_ru_103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349">
            <a:off x="-427414" y="3517050"/>
            <a:ext cx="4598271" cy="28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.mota.ru/upload/wallpapers/source/2011/03/07/09/05/24493/mota_ru_103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349">
            <a:off x="2588318" y="4056372"/>
            <a:ext cx="4598271" cy="28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З'єднай лініями зображення сполучень клавіш із назвами команд, що їм відповідають.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68" y="2348880"/>
            <a:ext cx="1424917" cy="11764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223" y="2348880"/>
            <a:ext cx="1013361" cy="1160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223" y="3813932"/>
            <a:ext cx="990065" cy="1160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396" y="5293611"/>
            <a:ext cx="1028892" cy="11453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68" y="3813932"/>
            <a:ext cx="1424917" cy="1176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68" y="5278984"/>
            <a:ext cx="1424917" cy="11764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38142" y="2546012"/>
            <a:ext cx="657870" cy="7695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2629" y="4009631"/>
            <a:ext cx="657870" cy="7695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4805" y="5491452"/>
            <a:ext cx="657870" cy="7695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9704" y="2592287"/>
            <a:ext cx="3759659" cy="71508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Вирізати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39704" y="4044602"/>
            <a:ext cx="3759659" cy="71508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Копіювати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4640" y="5511952"/>
            <a:ext cx="3759659" cy="71508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  <p:cxnSp>
        <p:nvCxnSpPr>
          <p:cNvPr id="21" name="Пряма зі стрілкою 20"/>
          <p:cNvCxnSpPr>
            <a:stCxn id="9" idx="3"/>
          </p:cNvCxnSpPr>
          <p:nvPr/>
        </p:nvCxnSpPr>
        <p:spPr>
          <a:xfrm>
            <a:off x="5759584" y="2929330"/>
            <a:ext cx="1080120" cy="150778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Пряма зі стрілкою 21"/>
          <p:cNvCxnSpPr>
            <a:stCxn id="10" idx="3"/>
            <a:endCxn id="20" idx="1"/>
          </p:cNvCxnSpPr>
          <p:nvPr/>
        </p:nvCxnSpPr>
        <p:spPr>
          <a:xfrm>
            <a:off x="5736288" y="4394382"/>
            <a:ext cx="1108352" cy="147511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Пряма зі стрілкою 22"/>
          <p:cNvCxnSpPr>
            <a:stCxn id="11" idx="3"/>
            <a:endCxn id="18" idx="1"/>
          </p:cNvCxnSpPr>
          <p:nvPr/>
        </p:nvCxnSpPr>
        <p:spPr>
          <a:xfrm flipV="1">
            <a:off x="5736288" y="2949832"/>
            <a:ext cx="1103416" cy="291646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81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ecklist, clipboard, document, file, pencil, rules, schoo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82" y="3700400"/>
            <a:ext cx="2370924" cy="237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 smtClean="0">
                <a:solidFill>
                  <a:srgbClr val="FFFFFF"/>
                </a:solidFill>
              </a:rPr>
              <a:t>Дібрати </a:t>
            </a:r>
            <a:r>
              <a:rPr lang="uk-UA" sz="3600" b="1" i="1" kern="0" dirty="0">
                <a:solidFill>
                  <a:srgbClr val="FFFFFF"/>
                </a:solidFill>
              </a:rPr>
              <a:t>слово, </a:t>
            </a:r>
            <a:r>
              <a:rPr lang="uk-UA" sz="3600" b="1" i="1" kern="0" dirty="0">
                <a:solidFill>
                  <a:srgbClr val="FFFF00"/>
                </a:solidFill>
              </a:rPr>
              <a:t>протилежне </a:t>
            </a:r>
            <a:r>
              <a:rPr lang="uk-UA" sz="3600" b="1" i="1" kern="0" dirty="0">
                <a:solidFill>
                  <a:srgbClr val="FFFFFF"/>
                </a:solidFill>
              </a:rPr>
              <a:t>за значенням (</a:t>
            </a:r>
            <a:r>
              <a:rPr lang="uk-UA" sz="3600" b="1" i="1" kern="0" dirty="0">
                <a:solidFill>
                  <a:srgbClr val="FFFF00"/>
                </a:solidFill>
              </a:rPr>
              <a:t>антонім</a:t>
            </a:r>
            <a:r>
              <a:rPr lang="uk-UA" sz="36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1686" y="2643290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Добрий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1686" y="3419498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3730" y="4211586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Ніч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3730" y="5003674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Мужній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5914" y="2636912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Злий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5914" y="3419498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Брехня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7958" y="4211586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День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7958" y="4973874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Боягуз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5140" y="5815105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Білий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9368" y="5785305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Чорний</a:t>
            </a:r>
          </a:p>
        </p:txBody>
      </p:sp>
    </p:spTree>
    <p:extLst>
      <p:ext uri="{BB962C8B-B14F-4D97-AF65-F5344CB8AC3E}">
        <p14:creationId xmlns:p14="http://schemas.microsoft.com/office/powerpoint/2010/main" val="6069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Основні команди редагування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створення текстового документа складається з певних етапів: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4029890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Введення 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зазвичай здійснюється за допомогою клавіатури.</a:t>
            </a:r>
          </a:p>
        </p:txBody>
      </p:sp>
      <p:pic>
        <p:nvPicPr>
          <p:cNvPr id="19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40681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03648" y="5346684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Редагування 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полягає у внесенні змін у текст, найчастіше це виправлення помилок. </a:t>
            </a:r>
          </a:p>
        </p:txBody>
      </p:sp>
      <p:pic>
        <p:nvPicPr>
          <p:cNvPr id="21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53849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2604120"/>
              </p:ext>
            </p:extLst>
          </p:nvPr>
        </p:nvGraphicFramePr>
        <p:xfrm>
          <a:off x="247202" y="2291987"/>
          <a:ext cx="11874948" cy="142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0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F7BCFD-395A-482A-877A-8CD6FDB86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6BF7BCFD-395A-482A-877A-8CD6FDB86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9F27D9-3AD2-416D-ABDF-AD5F256F0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FC9F27D9-3AD2-416D-ABDF-AD5F256F0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1CF166-FE27-40E3-AF05-DC9ECAC53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A01CF166-FE27-40E3-AF05-DC9ECAC53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13D1D-E81D-4C88-ADAE-41C16C80E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48713D1D-E81D-4C88-ADAE-41C16C80E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5EC033-32B1-478D-B585-9FD9560CA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295EC033-32B1-478D-B585-9FD9560CA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знаєте ви, що існують програми, які дозволяють вводити текст за допомогою голосу? Диктуєте листа, а програма переводить слова у текст. Залишається тільки зберегти документ.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www.1trash.net/wp-content/uploads/2012/10/%D0%A2%D0%B5%D1%85-%D0%BF%D0%BE%D0%B4%D0%B4%D0%B5%D1%80%D0%B6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0" y="3105924"/>
            <a:ext cx="5398159" cy="33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cument, docx, extension, file, format, wor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92" y="3105924"/>
            <a:ext cx="2950395" cy="332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команди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редагування тексту часто виникає потреба поміняти місцями певні слова або речення, видалити частину </a:t>
            </a:r>
            <a:r>
              <a:rPr lang="uk-UA" sz="2800" b="1" i="1" kern="0" dirty="0" err="1">
                <a:solidFill>
                  <a:srgbClr val="FFFFFF"/>
                </a:solidFill>
              </a:rPr>
              <a:t>текста</a:t>
            </a:r>
            <a:r>
              <a:rPr lang="uk-UA" sz="2800" b="1" i="1" kern="0" dirty="0">
                <a:solidFill>
                  <a:srgbClr val="FFFFFF"/>
                </a:solidFill>
              </a:rPr>
              <a:t> чи </a:t>
            </a:r>
            <a:r>
              <a:rPr lang="uk-UA" sz="2800" b="1" i="1" kern="0" dirty="0" err="1">
                <a:solidFill>
                  <a:srgbClr val="FFFFFF"/>
                </a:solidFill>
              </a:rPr>
              <a:t>cкопіювати</a:t>
            </a:r>
            <a:r>
              <a:rPr lang="uk-UA" sz="2800" b="1" i="1" kern="0" dirty="0">
                <a:solidFill>
                  <a:srgbClr val="FFFFFF"/>
                </a:solidFill>
              </a:rPr>
              <a:t> її.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29" y="2659803"/>
            <a:ext cx="5573199" cy="398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2008" y="2659803"/>
            <a:ext cx="59630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текстового редактора виконати такі операції можна за допомогою сполучення клавіш, кнопок на стрічці 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, команд контекстного меню.</a:t>
            </a:r>
          </a:p>
        </p:txBody>
      </p:sp>
    </p:spTree>
    <p:extLst>
      <p:ext uri="{BB962C8B-B14F-4D97-AF65-F5344CB8AC3E}">
        <p14:creationId xmlns:p14="http://schemas.microsoft.com/office/powerpoint/2010/main" val="30538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Основні команди редагування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88" y="2596998"/>
            <a:ext cx="8826752" cy="3847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схему. Порівняйте операції, які можна виконувати над фрагментами тексту, з операціями над файлами і папками.</a:t>
            </a:r>
          </a:p>
        </p:txBody>
      </p:sp>
      <p:pic>
        <p:nvPicPr>
          <p:cNvPr id="11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фрагментами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Місце для вмісту 10"/>
          <p:cNvGraphicFramePr>
            <a:graphicFrameLocks/>
          </p:cNvGraphicFramePr>
          <p:nvPr>
            <p:extLst/>
          </p:nvPr>
        </p:nvGraphicFramePr>
        <p:xfrm>
          <a:off x="827584" y="2492896"/>
          <a:ext cx="5040560" cy="412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круглена прямокутна виноска 4"/>
          <p:cNvSpPr/>
          <p:nvPr/>
        </p:nvSpPr>
        <p:spPr>
          <a:xfrm>
            <a:off x="2046606" y="1441773"/>
            <a:ext cx="4059726" cy="720080"/>
          </a:xfrm>
          <a:prstGeom prst="wedgeRoundRectCallout">
            <a:avLst>
              <a:gd name="adj1" fmla="val -49556"/>
              <a:gd name="adj2" fmla="val 104828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Гарячі клавіші</a:t>
            </a:r>
          </a:p>
        </p:txBody>
      </p:sp>
      <p:pic>
        <p:nvPicPr>
          <p:cNvPr id="10" name="Picture 6" descr="http://korisni-porady.at.ua/1/garjachi_klavishi_vindovs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4" y="4302668"/>
            <a:ext cx="3089876" cy="23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Буфер обміну - це частина пам'яті комп'ютера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83" y="1334052"/>
            <a:ext cx="4286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3523C-6206-4C1B-AF09-EC2E809D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523523C-6206-4C1B-AF09-EC2E809DF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6FE8BA-10DB-4FC5-B45E-3B80D8F7F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F6FE8BA-10DB-4FC5-B45E-3B80D8F7F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50036-4F4F-4631-B785-F0DB3B03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9450036-4F4F-4631-B785-F0DB3B03D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BCC32C-6FF5-4F4B-98C3-2E2C6E0F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BBCC32C-6FF5-4F4B-98C3-2E2C6E0F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938C38-FF29-4210-A8C7-B8C50181C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0938C38-FF29-4210-A8C7-B8C50181C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801FA-BFFB-47D0-8F63-997345C71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99C801FA-BFFB-47D0-8F63-997345C71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B578E-A7AE-4D05-8EFB-96BF9AC85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68B578E-A7AE-4D05-8EFB-96BF9AC85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BEA1B6-9B54-4931-8A5A-FA9B1C6C9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3BEA1B6-9B54-4931-8A5A-FA9B1C6C9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57956-AD96-44D7-81BB-4C98F66C6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81657956-AD96-44D7-81BB-4C98F66C6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B05F5-9588-45AE-AF23-714A4038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EFCB05F5-9588-45AE-AF23-714A40382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21CA44-D98E-4F7E-92FA-8CF84D3F3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D321CA44-D98E-4F7E-92FA-8CF84D3F3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40DF80-F210-4CF7-B214-B46B3DCBA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5740DF80-F210-4CF7-B214-B46B3DCBA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Щоб скопіювати фрагмент тексту: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727312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Виділи потрібний фрагмент.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1841598"/>
            <a:ext cx="4393312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Вибери кнопку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465332"/>
            <a:ext cx="11830432" cy="105560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Установи курсор у тому місці тексту, куди потрібно скопіювати даний фрагмент.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617824"/>
            <a:ext cx="4271392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Вибери кнопку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56" y="1865117"/>
            <a:ext cx="1793074" cy="49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98" y="3626514"/>
            <a:ext cx="1368152" cy="131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44" y="4058944"/>
            <a:ext cx="2799056" cy="27990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5" y="4423573"/>
            <a:ext cx="2069797" cy="20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78851</TotalTime>
  <Words>848</Words>
  <Application>Microsoft Office PowerPoint</Application>
  <PresentationFormat>Широкоэкранный</PresentationFormat>
  <Paragraphs>157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Verdana</vt:lpstr>
      <vt:lpstr>Wingdings</vt:lpstr>
      <vt:lpstr>Тема Office</vt:lpstr>
      <vt:lpstr>Основні команди редагування: вирізати, копіювати, вставити, видалити.</vt:lpstr>
      <vt:lpstr>Логічна розминка</vt:lpstr>
      <vt:lpstr>Логічна розминка</vt:lpstr>
      <vt:lpstr>Основні команди редагування</vt:lpstr>
      <vt:lpstr>Цікавинки</vt:lpstr>
      <vt:lpstr>Основні команди редагування</vt:lpstr>
      <vt:lpstr>Основні команди редагування</vt:lpstr>
      <vt:lpstr>Операції над фрагментами тексту</vt:lpstr>
      <vt:lpstr>Щоб скопіювати фрагмент тексту:</vt:lpstr>
      <vt:lpstr>Щоб перемістити фрагмент тексту:</vt:lpstr>
      <vt:lpstr>Основні команди редагування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Вирівнювання абзацу</vt:lpstr>
      <vt:lpstr>Змінювання та вдосконалення текстів</vt:lpstr>
      <vt:lpstr>Змінювання та вдосконалення текстів</vt:lpstr>
      <vt:lpstr>Цікавинки</vt:lpstr>
      <vt:lpstr>Запитання і завдання</vt:lpstr>
      <vt:lpstr>Запитання і завдання</vt:lpstr>
      <vt:lpstr>Запитання і завдання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Пользователь</cp:lastModifiedBy>
  <cp:revision>973</cp:revision>
  <dcterms:created xsi:type="dcterms:W3CDTF">2016-06-06T19:48:43Z</dcterms:created>
  <dcterms:modified xsi:type="dcterms:W3CDTF">2020-03-30T07:58:02Z</dcterms:modified>
</cp:coreProperties>
</file>