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3" r:id="rId4"/>
    <p:sldId id="284" r:id="rId5"/>
    <p:sldId id="285" r:id="rId6"/>
    <p:sldId id="286" r:id="rId7"/>
    <p:sldId id="288" r:id="rId8"/>
    <p:sldId id="28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  <a:srgbClr val="C1FFFF"/>
    <a:srgbClr val="66FFFF"/>
    <a:srgbClr val="EE96AB"/>
    <a:srgbClr val="E2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566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1311E-923A-4302-A025-90D7C7D129C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5D755-B6AB-4FB3-B958-DC4B1DD3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2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file:///D:\media\image1.jpeg" TargetMode="Externa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11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36" y="1846555"/>
            <a:ext cx="6942381" cy="462825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1589" y="301069"/>
            <a:ext cx="11782697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uk-UA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Звук </a:t>
            </a:r>
            <a:r>
              <a:rPr lang="en-US" altLang="uk-UA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[</a:t>
            </a:r>
            <a:r>
              <a:rPr lang="ru-RU" altLang="uk-UA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</a:t>
            </a:r>
            <a:r>
              <a:rPr lang="en-US" altLang="uk-UA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]</a:t>
            </a:r>
            <a:r>
              <a:rPr lang="ru-RU" altLang="uk-UA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</a:t>
            </a:r>
            <a:r>
              <a:rPr lang="ru-RU" altLang="uk-UA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Буква </a:t>
            </a:r>
            <a:r>
              <a:rPr lang="ru-RU" altLang="uk-UA" sz="9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Вв</a:t>
            </a:r>
            <a:endParaRPr lang="ru-RU" altLang="uk-UA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 descr="Картинки по запросу буква в аним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7" y="2324101"/>
            <a:ext cx="1630993" cy="26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буква в анимац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88" y="2460171"/>
            <a:ext cx="157965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110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85057" y="206829"/>
            <a:ext cx="11680372" cy="6400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ЗАВДАННЯ:</a:t>
            </a:r>
            <a:r>
              <a:rPr lang="uk-UA" sz="4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4000" b="1" dirty="0" smtClean="0">
                <a:solidFill>
                  <a:schemeClr val="tx1"/>
                </a:solidFill>
              </a:rPr>
              <a:t>-</a:t>
            </a:r>
            <a:r>
              <a:rPr lang="uk-UA" sz="4000" dirty="0" smtClean="0">
                <a:solidFill>
                  <a:schemeClr val="tx1"/>
                </a:solidFill>
              </a:rPr>
              <a:t> ознайомити дитину з новою буквою В, </a:t>
            </a:r>
          </a:p>
          <a:p>
            <a:r>
              <a:rPr lang="uk-UA" sz="4000" dirty="0" smtClean="0">
                <a:solidFill>
                  <a:schemeClr val="tx1"/>
                </a:solidFill>
              </a:rPr>
              <a:t>її звуковим значенням.,</a:t>
            </a:r>
          </a:p>
          <a:p>
            <a:r>
              <a:rPr lang="uk-UA" sz="4000" b="1" dirty="0" smtClean="0">
                <a:solidFill>
                  <a:schemeClr val="tx1"/>
                </a:solidFill>
              </a:rPr>
              <a:t>-</a:t>
            </a:r>
            <a:r>
              <a:rPr lang="uk-UA" sz="4000" dirty="0" smtClean="0">
                <a:solidFill>
                  <a:schemeClr val="tx1"/>
                </a:solidFill>
              </a:rPr>
              <a:t> вправляти у читанні закритих та відкритих                складів з новою буквою.,</a:t>
            </a:r>
          </a:p>
          <a:p>
            <a:r>
              <a:rPr lang="uk-UA" sz="4000" b="1" dirty="0" smtClean="0">
                <a:solidFill>
                  <a:schemeClr val="tx1"/>
                </a:solidFill>
              </a:rPr>
              <a:t>-</a:t>
            </a:r>
            <a:r>
              <a:rPr lang="uk-UA" sz="4000" dirty="0" smtClean="0">
                <a:solidFill>
                  <a:schemeClr val="tx1"/>
                </a:solidFill>
              </a:rPr>
              <a:t> допомогти складати слова із заданих звуків.</a:t>
            </a:r>
            <a:endParaRPr lang="uk-U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1108"/>
          </a:xfrm>
          <a:prstGeom prst="rect">
            <a:avLst/>
          </a:prstGeom>
        </p:spPr>
      </p:pic>
      <p:pic>
        <p:nvPicPr>
          <p:cNvPr id="6145" name="Picture 1" descr="imag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01" y="864310"/>
            <a:ext cx="4069751" cy="5240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14" y="1242875"/>
            <a:ext cx="5485445" cy="4483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03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1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0" y="782683"/>
            <a:ext cx="208597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767613" y="652509"/>
            <a:ext cx="1409631" cy="1019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Уу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67614" y="1580606"/>
            <a:ext cx="1601220" cy="103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Оо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67614" y="2600143"/>
            <a:ext cx="1601220" cy="107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Аа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767614" y="3670663"/>
            <a:ext cx="1509780" cy="928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Ее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67614" y="4598760"/>
            <a:ext cx="1601220" cy="105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Ии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767614" y="5607772"/>
            <a:ext cx="1130958" cy="965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Іі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092360" y="652509"/>
            <a:ext cx="1836794" cy="1019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У</a:t>
            </a:r>
            <a:r>
              <a:rPr lang="ru-RU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092360" y="1580606"/>
            <a:ext cx="1836794" cy="103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О</a:t>
            </a:r>
            <a:r>
              <a:rPr lang="ru-RU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092360" y="2600143"/>
            <a:ext cx="1836794" cy="107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А</a:t>
            </a:r>
            <a:r>
              <a:rPr lang="ru-RU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092360" y="3670663"/>
            <a:ext cx="1836794" cy="928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Е</a:t>
            </a:r>
            <a:r>
              <a:rPr lang="ru-RU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092360" y="4598760"/>
            <a:ext cx="1836794" cy="105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И</a:t>
            </a:r>
            <a:r>
              <a:rPr lang="ru-RU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endParaRPr lang="ru-RU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2360" y="5607772"/>
            <a:ext cx="1836794" cy="965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І</a:t>
            </a:r>
            <a:r>
              <a:rPr lang="uk-UA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844269" y="652509"/>
            <a:ext cx="1836794" cy="1019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у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844269" y="1580606"/>
            <a:ext cx="1836794" cy="103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о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844269" y="2600143"/>
            <a:ext cx="1836794" cy="107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а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844269" y="3670663"/>
            <a:ext cx="1836794" cy="928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е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844269" y="4598760"/>
            <a:ext cx="1836794" cy="105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и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844269" y="5607772"/>
            <a:ext cx="1527640" cy="965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</a:t>
            </a:r>
            <a:r>
              <a:rPr lang="uk-U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і</a:t>
            </a:r>
            <a:endParaRPr lang="ru-RU" sz="7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9" name="Рисунок 28" descr="D:\media\image1.jpeg"/>
          <p:cNvPicPr/>
          <p:nvPr/>
        </p:nvPicPr>
        <p:blipFill>
          <a:blip r:embed="rId4" r:link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69" y="4134711"/>
            <a:ext cx="1405255" cy="21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1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1108"/>
          </a:xfrm>
          <a:prstGeom prst="rect">
            <a:avLst/>
          </a:prstGeom>
        </p:spPr>
      </p:pic>
      <p:sp>
        <p:nvSpPr>
          <p:cNvPr id="3" name="Равнобедренный треугольник 2"/>
          <p:cNvSpPr/>
          <p:nvPr/>
        </p:nvSpPr>
        <p:spPr>
          <a:xfrm>
            <a:off x="1615736" y="2308194"/>
            <a:ext cx="2290439" cy="22105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32179" y="289888"/>
            <a:ext cx="65755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092" y="3337246"/>
            <a:ext cx="113364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6175" y="3425554"/>
            <a:ext cx="113364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95906" y="2308194"/>
            <a:ext cx="3400148" cy="20773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55916" y="507701"/>
            <a:ext cx="113364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2784" y="3508522"/>
            <a:ext cx="113364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17441" y="507701"/>
            <a:ext cx="12186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58786" y="3441939"/>
            <a:ext cx="113364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0090" y="3235269"/>
            <a:ext cx="1040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</a:rPr>
              <a:t>вів</a:t>
            </a:r>
            <a:endParaRPr lang="ru-RU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73550" y="2885216"/>
            <a:ext cx="1628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</a:rPr>
              <a:t>Вова</a:t>
            </a:r>
            <a:endParaRPr lang="ru-RU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1108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3622605" y="1537649"/>
            <a:ext cx="4438835" cy="4039339"/>
          </a:xfrm>
          <a:prstGeom prst="star5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5393" y="4431043"/>
            <a:ext cx="113364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2122" y="1245439"/>
            <a:ext cx="113364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37217" y="1156662"/>
            <a:ext cx="113364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5008" y="4542292"/>
            <a:ext cx="65755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8319" y="-530064"/>
            <a:ext cx="125547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RU" sz="15000" b="1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13672" y="3095653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</a:rPr>
              <a:t>вивів</a:t>
            </a:r>
            <a:endParaRPr lang="ru-RU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79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1108"/>
          </a:xfrm>
          <a:prstGeom prst="rect">
            <a:avLst/>
          </a:prstGeom>
        </p:spPr>
      </p:pic>
      <p:pic>
        <p:nvPicPr>
          <p:cNvPr id="3" name="Picture 2" descr="imag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9" y="1008358"/>
            <a:ext cx="10645100" cy="4834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4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1108"/>
          </a:xfrm>
          <a:prstGeom prst="rect">
            <a:avLst/>
          </a:prstGeom>
        </p:spPr>
      </p:pic>
      <p:pic>
        <p:nvPicPr>
          <p:cNvPr id="17409" name="Picture 1" descr="imag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40" y="632222"/>
            <a:ext cx="10238744" cy="558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74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Asus</cp:lastModifiedBy>
  <cp:revision>14</cp:revision>
  <dcterms:created xsi:type="dcterms:W3CDTF">2017-12-16T20:55:44Z</dcterms:created>
  <dcterms:modified xsi:type="dcterms:W3CDTF">2020-04-09T04:38:50Z</dcterms:modified>
</cp:coreProperties>
</file>