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72C"/>
    <a:srgbClr val="12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chemeClr val="bg1"/>
              </a:solidFill>
            </a:rPr>
            <a:t>головна сторінка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назва розділу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назва сторінки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8B8D9-7440-432A-A709-27552576DD23}" type="presOf" srcId="{9672D0FE-FD98-44E8-8FC5-FFBDCB668F57}" destId="{BD948475-3A72-4282-A7E2-E1FA6E7405A3}" srcOrd="0" destOrd="0" presId="urn:microsoft.com/office/officeart/2005/8/layout/vProcess5"/>
    <dgm:cxn modelId="{AE00426B-3538-4B96-A4CF-AB0B55074CB9}" type="presOf" srcId="{33BDFB39-484F-49E3-A06C-69E36B24AB17}" destId="{35679B1A-FF17-4F85-9F41-FE26B7B9FE9C}" srcOrd="0" destOrd="0" presId="urn:microsoft.com/office/officeart/2005/8/layout/vProcess5"/>
    <dgm:cxn modelId="{9743E9F9-837A-4050-AD68-0B499F33A656}" type="presOf" srcId="{710B442C-69F8-43CB-AC0E-8FBFECC5AC10}" destId="{DDE98724-F0BF-42B0-9DD4-2E7B480097DD}" srcOrd="0" destOrd="0" presId="urn:microsoft.com/office/officeart/2005/8/layout/vProcess5"/>
    <dgm:cxn modelId="{F5646ABB-5A09-4F34-93DC-79D18C56F346}" type="presOf" srcId="{B64DB2D8-7AEE-40AF-9FD6-5A3051345C1E}" destId="{31DC77D5-B016-41D1-BB6D-FA8DA5D830B1}" srcOrd="1" destOrd="0" presId="urn:microsoft.com/office/officeart/2005/8/layout/vProcess5"/>
    <dgm:cxn modelId="{E63703E0-E8F9-4288-919B-B07E18818C5E}" type="presOf" srcId="{B64DB2D8-7AEE-40AF-9FD6-5A3051345C1E}" destId="{DE27BCB7-FBBD-41AB-92A8-25BB82837D05}" srcOrd="0" destOrd="0" presId="urn:microsoft.com/office/officeart/2005/8/layout/vProcess5"/>
    <dgm:cxn modelId="{29BA149D-FD94-436E-A170-95D07CF31D65}" type="presOf" srcId="{7066BC1C-376E-4712-B695-CCB0DDF0D40E}" destId="{1145D2C8-A92A-4865-87E9-A87784D21A56}" srcOrd="0" destOrd="0" presId="urn:microsoft.com/office/officeart/2005/8/layout/vProcess5"/>
    <dgm:cxn modelId="{CCB2A4EE-B58E-416A-8E96-15251B154F81}" type="presOf" srcId="{9672D0FE-FD98-44E8-8FC5-FFBDCB668F57}" destId="{CE78F072-7AD4-4A43-A208-DC8FCBDCD2F7}" srcOrd="1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407DAFB-8A57-4BB9-A9F4-9C73494104B8}" type="presOf" srcId="{9BAFEA03-2235-4AA1-A280-6B9B79FC8268}" destId="{ADA37DD7-FAE6-400D-BADB-FFA90717EE37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FD4AA77B-0D3C-432F-B6AB-CA0C523B24D5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2F4C2574-1163-4454-BC81-7A2CDB80DCE1}" type="presParOf" srcId="{ADA37DD7-FAE6-400D-BADB-FFA90717EE37}" destId="{11BDA2D4-A28B-44C0-8BF4-56281698E2A4}" srcOrd="0" destOrd="0" presId="urn:microsoft.com/office/officeart/2005/8/layout/vProcess5"/>
    <dgm:cxn modelId="{08B88DC1-40F1-44F5-A37D-B43759CB1172}" type="presParOf" srcId="{ADA37DD7-FAE6-400D-BADB-FFA90717EE37}" destId="{DE27BCB7-FBBD-41AB-92A8-25BB82837D05}" srcOrd="1" destOrd="0" presId="urn:microsoft.com/office/officeart/2005/8/layout/vProcess5"/>
    <dgm:cxn modelId="{B1E6DA3B-9CA3-4171-85AC-F0EDA8B9D482}" type="presParOf" srcId="{ADA37DD7-FAE6-400D-BADB-FFA90717EE37}" destId="{BD948475-3A72-4282-A7E2-E1FA6E7405A3}" srcOrd="2" destOrd="0" presId="urn:microsoft.com/office/officeart/2005/8/layout/vProcess5"/>
    <dgm:cxn modelId="{B24E6381-517D-4E40-B621-34F55795C257}" type="presParOf" srcId="{ADA37DD7-FAE6-400D-BADB-FFA90717EE37}" destId="{1145D2C8-A92A-4865-87E9-A87784D21A56}" srcOrd="3" destOrd="0" presId="urn:microsoft.com/office/officeart/2005/8/layout/vProcess5"/>
    <dgm:cxn modelId="{ED386AD4-63CB-4741-86E2-58572E09AB79}" type="presParOf" srcId="{ADA37DD7-FAE6-400D-BADB-FFA90717EE37}" destId="{DDE98724-F0BF-42B0-9DD4-2E7B480097DD}" srcOrd="4" destOrd="0" presId="urn:microsoft.com/office/officeart/2005/8/layout/vProcess5"/>
    <dgm:cxn modelId="{44C42398-C6BD-47A4-B716-B673FE07CB9D}" type="presParOf" srcId="{ADA37DD7-FAE6-400D-BADB-FFA90717EE37}" destId="{35679B1A-FF17-4F85-9F41-FE26B7B9FE9C}" srcOrd="5" destOrd="0" presId="urn:microsoft.com/office/officeart/2005/8/layout/vProcess5"/>
    <dgm:cxn modelId="{B5E5599D-D997-46CB-ACAB-5B088FD06BEE}" type="presParOf" srcId="{ADA37DD7-FAE6-400D-BADB-FFA90717EE37}" destId="{31DC77D5-B016-41D1-BB6D-FA8DA5D830B1}" srcOrd="6" destOrd="0" presId="urn:microsoft.com/office/officeart/2005/8/layout/vProcess5"/>
    <dgm:cxn modelId="{918CA21E-14CF-4D9B-A892-B584D1E3ED44}" type="presParOf" srcId="{ADA37DD7-FAE6-400D-BADB-FFA90717EE37}" destId="{CE78F072-7AD4-4A43-A208-DC8FCBDCD2F7}" srcOrd="7" destOrd="0" presId="urn:microsoft.com/office/officeart/2005/8/layout/vProcess5"/>
    <dgm:cxn modelId="{504A70BE-9E56-43B7-A488-88D6E5F886EA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відображати тематику </a:t>
          </a:r>
          <a:r>
            <a:rPr lang="uk-UA" sz="2000" i="1" noProof="0" dirty="0" smtClean="0"/>
            <a:t>сайту;</a:t>
          </a:r>
          <a:endParaRPr lang="uk-UA" sz="2000" i="1" noProof="0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16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1600" i="1"/>
        </a:p>
      </dgm:t>
    </dgm:pt>
    <dgm:pt modelId="{1B81C372-925C-46FC-96B1-2F1AAF945560}">
      <dgm:prSet phldrT="[Текст]" custT="1"/>
      <dgm:spPr/>
      <dgm:t>
        <a:bodyPr/>
        <a:lstStyle/>
        <a:p>
          <a:r>
            <a:rPr lang="uk-UA" sz="2000" i="1" noProof="0" dirty="0"/>
            <a:t>бути цікавою, щоб користувач мав бажання переглянути інші сторінки </a:t>
          </a:r>
          <a:r>
            <a:rPr lang="uk-UA" sz="2000" i="1" noProof="0" dirty="0" smtClean="0"/>
            <a:t>сайту;</a:t>
          </a:r>
          <a:endParaRPr lang="uk-UA" sz="20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16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16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smtClean="0"/>
            <a:t>містити інструмент реалізації пошуку по сайту;</a:t>
          </a:r>
          <a:endParaRPr lang="uk-UA" sz="2000" i="1" noProof="0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16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16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містити розділ з актуальними даними, що постійно оновлюються, наприклад, новини, акції, поради дня тощо;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16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1600" i="1"/>
        </a:p>
      </dgm:t>
    </dgm:pt>
    <dgm:pt modelId="{9F5EE445-7A33-4127-8BC1-059962E1C614}">
      <dgm:prSet phldrT="[Текст]" custT="1"/>
      <dgm:spPr/>
      <dgm:t>
        <a:bodyPr/>
        <a:lstStyle/>
        <a:p>
          <a:r>
            <a:rPr lang="uk-UA" sz="2000" i="1" noProof="0" dirty="0"/>
            <a:t>містити відомості про спосіб </a:t>
          </a:r>
          <a:r>
            <a:rPr lang="uk-UA" sz="2000" i="1" noProof="0" dirty="0" err="1" smtClean="0"/>
            <a:t>зворотнього</a:t>
          </a:r>
          <a:r>
            <a:rPr lang="uk-UA" sz="2000" i="1" noProof="0" dirty="0" smtClean="0"/>
            <a:t> </a:t>
          </a:r>
          <a:r>
            <a:rPr lang="uk-UA" sz="2000" i="1" noProof="0" dirty="0"/>
            <a:t>зв'язку (e-</a:t>
          </a:r>
          <a:r>
            <a:rPr lang="uk-UA" sz="2000" i="1" noProof="0" dirty="0" err="1"/>
            <a:t>mail</a:t>
          </a:r>
          <a:r>
            <a:rPr lang="uk-UA" sz="2000" i="1" noProof="0" dirty="0"/>
            <a:t>, телефон, адресу).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16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16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  <dgm:t>
        <a:bodyPr/>
        <a:lstStyle/>
        <a:p>
          <a:endParaRPr lang="ru-RU"/>
        </a:p>
      </dgm:t>
    </dgm:pt>
    <dgm:pt modelId="{8D39F2BC-8176-4C61-8E04-72E8B55182E0}" type="pres">
      <dgm:prSet presAssocID="{BD77BD33-EC30-46AC-BD24-401E734F8176}" presName="cycle" presStyleCnt="0"/>
      <dgm:spPr/>
      <dgm:t>
        <a:bodyPr/>
        <a:lstStyle/>
        <a:p>
          <a:endParaRPr lang="ru-RU"/>
        </a:p>
      </dgm:t>
    </dgm:pt>
    <dgm:pt modelId="{09BAB6D9-5BBE-46FE-9243-AD21CFADB3C1}" type="pres">
      <dgm:prSet presAssocID="{BD77BD33-EC30-46AC-BD24-401E734F8176}" presName="srcNode" presStyleLbl="node1" presStyleIdx="0" presStyleCnt="5"/>
      <dgm:spPr/>
      <dgm:t>
        <a:bodyPr/>
        <a:lstStyle/>
        <a:p>
          <a:endParaRPr lang="ru-RU"/>
        </a:p>
      </dgm:t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  <dgm:t>
        <a:bodyPr/>
        <a:lstStyle/>
        <a:p>
          <a:endParaRPr lang="ru-RU"/>
        </a:p>
      </dgm:t>
    </dgm:pt>
    <dgm:pt modelId="{79FA0555-FEE1-4173-AD86-0A4FAA4240E0}" type="pres">
      <dgm:prSet presAssocID="{BD77BD33-EC30-46AC-BD24-401E734F8176}" presName="dstNode" presStyleLbl="node1" presStyleIdx="0" presStyleCnt="5"/>
      <dgm:spPr/>
      <dgm:t>
        <a:bodyPr/>
        <a:lstStyle/>
        <a:p>
          <a:endParaRPr lang="ru-RU"/>
        </a:p>
      </dgm:t>
    </dgm:pt>
    <dgm:pt modelId="{EE2EA9E0-CBE5-43E4-BB02-325D168626A4}" type="pres">
      <dgm:prSet presAssocID="{D44B0D79-7F04-44B9-9C7C-CD28C17613D0}" presName="text_1" presStyleLbl="node1" presStyleIdx="0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  <dgm:t>
        <a:bodyPr/>
        <a:lstStyle/>
        <a:p>
          <a:endParaRPr lang="ru-RU"/>
        </a:p>
      </dgm:t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  <dgm:t>
        <a:bodyPr/>
        <a:lstStyle/>
        <a:p>
          <a:endParaRPr lang="ru-RU"/>
        </a:p>
      </dgm:t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  <dgm:t>
        <a:bodyPr/>
        <a:lstStyle/>
        <a:p>
          <a:endParaRPr lang="ru-RU"/>
        </a:p>
      </dgm:t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  <dgm:t>
        <a:bodyPr/>
        <a:lstStyle/>
        <a:p>
          <a:endParaRPr lang="ru-RU"/>
        </a:p>
      </dgm:t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  <dgm:t>
        <a:bodyPr/>
        <a:lstStyle/>
        <a:p>
          <a:endParaRPr lang="ru-RU"/>
        </a:p>
      </dgm:t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B2120662-D1A3-4AC3-8CD4-49F9D61084A2}" type="presOf" srcId="{D44B0D79-7F04-44B9-9C7C-CD28C17613D0}" destId="{EE2EA9E0-CBE5-43E4-BB02-325D168626A4}" srcOrd="0" destOrd="0" presId="urn:microsoft.com/office/officeart/2008/layout/VerticalCurvedList"/>
    <dgm:cxn modelId="{C30F0BA9-86C1-4D5E-8780-3C5178DA3F3D}" type="presOf" srcId="{FFF60420-B008-4E57-9B7A-8B5C4B8F1F0F}" destId="{46297F79-2755-4E7F-87B4-88629DD167EF}" srcOrd="0" destOrd="0" presId="urn:microsoft.com/office/officeart/2008/layout/VerticalCurvedList"/>
    <dgm:cxn modelId="{55DCD0B1-15E7-4E4D-91A0-74FB0BDD18A8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A580223-5FFD-400F-8BE2-F28765BF6F79}" type="presOf" srcId="{CB2F3BEF-FA31-40CA-87C5-7058F5D23E9E}" destId="{C7661E35-6C55-4B51-BE17-D9D67599F310}" srcOrd="0" destOrd="0" presId="urn:microsoft.com/office/officeart/2008/layout/VerticalCurvedList"/>
    <dgm:cxn modelId="{F49E1A11-1064-4602-B2B3-A20C7144F832}" type="presOf" srcId="{9F5EE445-7A33-4127-8BC1-059962E1C614}" destId="{A75E9348-9280-4796-BDCC-B84F04B5A654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B68BF880-11CC-486D-8602-228FBA7D6514}" type="presOf" srcId="{574467BF-CB95-4D99-A5FA-460B08A3B1CD}" destId="{E97A966C-ADE1-481C-9602-29D743F1F5D5}" srcOrd="0" destOrd="0" presId="urn:microsoft.com/office/officeart/2008/layout/VerticalCurvedList"/>
    <dgm:cxn modelId="{B772C812-8149-45B6-9966-BB4257BB93B0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D2322535-A5EA-427D-9963-8A2232208687}" type="presParOf" srcId="{C1C788E7-40FA-4439-878F-2CC8367B8F22}" destId="{0B7B7FCB-7340-4C8C-9CEC-44D83247E09F}" srcOrd="0" destOrd="0" presId="urn:microsoft.com/office/officeart/2008/layout/VerticalCurvedList"/>
    <dgm:cxn modelId="{8A941E2C-6426-4C70-9815-0D3EE2D515CE}" type="presParOf" srcId="{0B7B7FCB-7340-4C8C-9CEC-44D83247E09F}" destId="{8D39F2BC-8176-4C61-8E04-72E8B55182E0}" srcOrd="0" destOrd="0" presId="urn:microsoft.com/office/officeart/2008/layout/VerticalCurvedList"/>
    <dgm:cxn modelId="{868CF683-31F8-41B5-B693-DEDE8FE25925}" type="presParOf" srcId="{8D39F2BC-8176-4C61-8E04-72E8B55182E0}" destId="{09BAB6D9-5BBE-46FE-9243-AD21CFADB3C1}" srcOrd="0" destOrd="0" presId="urn:microsoft.com/office/officeart/2008/layout/VerticalCurvedList"/>
    <dgm:cxn modelId="{F36EB958-FB7F-4F5A-B020-2F083DCF307D}" type="presParOf" srcId="{8D39F2BC-8176-4C61-8E04-72E8B55182E0}" destId="{C7661E35-6C55-4B51-BE17-D9D67599F310}" srcOrd="1" destOrd="0" presId="urn:microsoft.com/office/officeart/2008/layout/VerticalCurvedList"/>
    <dgm:cxn modelId="{C829D18A-F7A2-4C6A-A8F6-8C5E621EF1D4}" type="presParOf" srcId="{8D39F2BC-8176-4C61-8E04-72E8B55182E0}" destId="{7DF117A4-BB7B-4C63-B83D-1D769ED77955}" srcOrd="2" destOrd="0" presId="urn:microsoft.com/office/officeart/2008/layout/VerticalCurvedList"/>
    <dgm:cxn modelId="{3764F1FF-57DA-4124-BF5E-DFB64CA58DB3}" type="presParOf" srcId="{8D39F2BC-8176-4C61-8E04-72E8B55182E0}" destId="{79FA0555-FEE1-4173-AD86-0A4FAA4240E0}" srcOrd="3" destOrd="0" presId="urn:microsoft.com/office/officeart/2008/layout/VerticalCurvedList"/>
    <dgm:cxn modelId="{AD3552A1-5E88-4EB8-9F1B-8460A2221EE6}" type="presParOf" srcId="{0B7B7FCB-7340-4C8C-9CEC-44D83247E09F}" destId="{EE2EA9E0-CBE5-43E4-BB02-325D168626A4}" srcOrd="1" destOrd="0" presId="urn:microsoft.com/office/officeart/2008/layout/VerticalCurvedList"/>
    <dgm:cxn modelId="{2A431CB6-7D2F-4603-8E6B-703B5446E5FE}" type="presParOf" srcId="{0B7B7FCB-7340-4C8C-9CEC-44D83247E09F}" destId="{F906E761-2B35-4D8A-8B73-C29A5CF5CBDF}" srcOrd="2" destOrd="0" presId="urn:microsoft.com/office/officeart/2008/layout/VerticalCurvedList"/>
    <dgm:cxn modelId="{659000EF-AE33-461E-B0B9-9E4FFB17B93B}" type="presParOf" srcId="{F906E761-2B35-4D8A-8B73-C29A5CF5CBDF}" destId="{27878C57-BBF6-4C22-88FA-1C3D4933722D}" srcOrd="0" destOrd="0" presId="urn:microsoft.com/office/officeart/2008/layout/VerticalCurvedList"/>
    <dgm:cxn modelId="{0AE4AD23-2328-449F-91CB-0694C3817AAE}" type="presParOf" srcId="{0B7B7FCB-7340-4C8C-9CEC-44D83247E09F}" destId="{AD2F74AD-5B6A-4346-8349-090AC68FEE9A}" srcOrd="3" destOrd="0" presId="urn:microsoft.com/office/officeart/2008/layout/VerticalCurvedList"/>
    <dgm:cxn modelId="{FE9C93C4-B833-4479-98C5-B4884AD465BB}" type="presParOf" srcId="{0B7B7FCB-7340-4C8C-9CEC-44D83247E09F}" destId="{EC0276CD-B669-4245-86BE-66420155BEF4}" srcOrd="4" destOrd="0" presId="urn:microsoft.com/office/officeart/2008/layout/VerticalCurvedList"/>
    <dgm:cxn modelId="{3F9FA6AA-5789-4166-BA3C-0195277831AF}" type="presParOf" srcId="{EC0276CD-B669-4245-86BE-66420155BEF4}" destId="{E63EBB38-5984-4F74-98F1-254621592311}" srcOrd="0" destOrd="0" presId="urn:microsoft.com/office/officeart/2008/layout/VerticalCurvedList"/>
    <dgm:cxn modelId="{D7CDCE8B-5347-4E5D-8533-BBA6E7B92ED7}" type="presParOf" srcId="{0B7B7FCB-7340-4C8C-9CEC-44D83247E09F}" destId="{46297F79-2755-4E7F-87B4-88629DD167EF}" srcOrd="5" destOrd="0" presId="urn:microsoft.com/office/officeart/2008/layout/VerticalCurvedList"/>
    <dgm:cxn modelId="{C03A9DE2-CB17-4F2A-85D9-BE4632A768C3}" type="presParOf" srcId="{0B7B7FCB-7340-4C8C-9CEC-44D83247E09F}" destId="{00F75627-8B37-47AF-A999-4F6E49849E6B}" srcOrd="6" destOrd="0" presId="urn:microsoft.com/office/officeart/2008/layout/VerticalCurvedList"/>
    <dgm:cxn modelId="{45E9D7A1-289B-4EA3-8D15-B3D7800DB96F}" type="presParOf" srcId="{00F75627-8B37-47AF-A999-4F6E49849E6B}" destId="{D13D7DA6-9D1E-4150-A6AE-C6ABC36166D5}" srcOrd="0" destOrd="0" presId="urn:microsoft.com/office/officeart/2008/layout/VerticalCurvedList"/>
    <dgm:cxn modelId="{47CCE166-F0CF-4E96-A83C-7B217F7A8671}" type="presParOf" srcId="{0B7B7FCB-7340-4C8C-9CEC-44D83247E09F}" destId="{E97A966C-ADE1-481C-9602-29D743F1F5D5}" srcOrd="7" destOrd="0" presId="urn:microsoft.com/office/officeart/2008/layout/VerticalCurvedList"/>
    <dgm:cxn modelId="{F208148A-68E0-4373-B7E4-E68283DB22EA}" type="presParOf" srcId="{0B7B7FCB-7340-4C8C-9CEC-44D83247E09F}" destId="{9E25BE06-63B3-417D-8D1F-AE7788C8D10B}" srcOrd="8" destOrd="0" presId="urn:microsoft.com/office/officeart/2008/layout/VerticalCurvedList"/>
    <dgm:cxn modelId="{3AE594BB-9E9A-41DF-B8A8-15A1F85422B9}" type="presParOf" srcId="{9E25BE06-63B3-417D-8D1F-AE7788C8D10B}" destId="{AA2029A9-878F-42BF-A694-5944B1AD983E}" srcOrd="0" destOrd="0" presId="urn:microsoft.com/office/officeart/2008/layout/VerticalCurvedList"/>
    <dgm:cxn modelId="{6C9874BA-D280-459F-8040-B922FA6CB9F7}" type="presParOf" srcId="{0B7B7FCB-7340-4C8C-9CEC-44D83247E09F}" destId="{A75E9348-9280-4796-BDCC-B84F04B5A654}" srcOrd="9" destOrd="0" presId="urn:microsoft.com/office/officeart/2008/layout/VerticalCurvedList"/>
    <dgm:cxn modelId="{F3BC1E62-8F31-4982-812C-FE663F132B5D}" type="presParOf" srcId="{0B7B7FCB-7340-4C8C-9CEC-44D83247E09F}" destId="{A3EEC0C6-EE50-4B2B-A384-D5DAA61F2CD8}" srcOrd="10" destOrd="0" presId="urn:microsoft.com/office/officeart/2008/layout/VerticalCurvedList"/>
    <dgm:cxn modelId="{7DA750DD-4EFC-4724-85E3-9D31E566CED0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форма пошуку відомостей на сайті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i="1" noProof="0" dirty="0"/>
            <a:t>форма для ідентифікації користувача (введення логіна та пароля)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 smtClean="0"/>
            <a:t>зворотній зв'язок</a:t>
          </a:r>
          <a:endParaRPr lang="uk-UA" i="1" noProof="0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каталог посилань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/>
      <dgm:t>
        <a:bodyPr/>
        <a:lstStyle/>
        <a:p>
          <a:r>
            <a:rPr lang="uk-UA" i="1" noProof="0" dirty="0"/>
            <a:t>гостьова книга тощо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  <dgm:t>
        <a:bodyPr/>
        <a:lstStyle/>
        <a:p>
          <a:endParaRPr lang="ru-RU"/>
        </a:p>
      </dgm:t>
    </dgm:pt>
    <dgm:pt modelId="{8D39F2BC-8176-4C61-8E04-72E8B55182E0}" type="pres">
      <dgm:prSet presAssocID="{BD77BD33-EC30-46AC-BD24-401E734F8176}" presName="cycle" presStyleCnt="0"/>
      <dgm:spPr/>
      <dgm:t>
        <a:bodyPr/>
        <a:lstStyle/>
        <a:p>
          <a:endParaRPr lang="ru-RU"/>
        </a:p>
      </dgm:t>
    </dgm:pt>
    <dgm:pt modelId="{09BAB6D9-5BBE-46FE-9243-AD21CFADB3C1}" type="pres">
      <dgm:prSet presAssocID="{BD77BD33-EC30-46AC-BD24-401E734F8176}" presName="srcNode" presStyleLbl="node1" presStyleIdx="0" presStyleCnt="5"/>
      <dgm:spPr/>
      <dgm:t>
        <a:bodyPr/>
        <a:lstStyle/>
        <a:p>
          <a:endParaRPr lang="ru-RU"/>
        </a:p>
      </dgm:t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  <dgm:t>
        <a:bodyPr/>
        <a:lstStyle/>
        <a:p>
          <a:endParaRPr lang="ru-RU"/>
        </a:p>
      </dgm:t>
    </dgm:pt>
    <dgm:pt modelId="{79FA0555-FEE1-4173-AD86-0A4FAA4240E0}" type="pres">
      <dgm:prSet presAssocID="{BD77BD33-EC30-46AC-BD24-401E734F8176}" presName="dstNode" presStyleLbl="node1" presStyleIdx="0" presStyleCnt="5"/>
      <dgm:spPr/>
      <dgm:t>
        <a:bodyPr/>
        <a:lstStyle/>
        <a:p>
          <a:endParaRPr lang="ru-RU"/>
        </a:p>
      </dgm:t>
    </dgm:pt>
    <dgm:pt modelId="{EE2EA9E0-CBE5-43E4-BB02-325D168626A4}" type="pres">
      <dgm:prSet presAssocID="{D44B0D79-7F04-44B9-9C7C-CD28C17613D0}" presName="text_1" presStyleLbl="node1" presStyleIdx="0" presStyleCnt="5" custScaleY="127268" custLinFactNeighborX="1669" custLinFactNeighborY="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  <dgm:t>
        <a:bodyPr/>
        <a:lstStyle/>
        <a:p>
          <a:endParaRPr lang="ru-RU"/>
        </a:p>
      </dgm:t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  <dgm:t>
        <a:bodyPr/>
        <a:lstStyle/>
        <a:p>
          <a:endParaRPr lang="ru-RU"/>
        </a:p>
      </dgm:t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  <dgm:t>
        <a:bodyPr/>
        <a:lstStyle/>
        <a:p>
          <a:endParaRPr lang="ru-RU"/>
        </a:p>
      </dgm:t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  <dgm:t>
        <a:bodyPr/>
        <a:lstStyle/>
        <a:p>
          <a:endParaRPr lang="ru-RU"/>
        </a:p>
      </dgm:t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2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  <dgm:t>
        <a:bodyPr/>
        <a:lstStyle/>
        <a:p>
          <a:endParaRPr lang="ru-RU"/>
        </a:p>
      </dgm:t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4F29FEF-1242-4211-AD7F-D3AA9B4123DB}" type="presOf" srcId="{FFF60420-B008-4E57-9B7A-8B5C4B8F1F0F}" destId="{46297F79-2755-4E7F-87B4-88629DD167EF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03D65E3C-3855-4029-9D04-7DCA717D490D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E45D8CF6-21D6-4663-B781-C6BD7449511A}" type="presOf" srcId="{CB2F3BEF-FA31-40CA-87C5-7058F5D23E9E}" destId="{C7661E35-6C55-4B51-BE17-D9D67599F310}" srcOrd="0" destOrd="0" presId="urn:microsoft.com/office/officeart/2008/layout/VerticalCurvedList"/>
    <dgm:cxn modelId="{6E78465A-C30F-4A01-94D8-64C81B8FD6B3}" type="presOf" srcId="{574467BF-CB95-4D99-A5FA-460B08A3B1CD}" destId="{E97A966C-ADE1-481C-9602-29D743F1F5D5}" srcOrd="0" destOrd="0" presId="urn:microsoft.com/office/officeart/2008/layout/VerticalCurvedList"/>
    <dgm:cxn modelId="{E58BED11-A3C5-4DC7-950D-41339DB8C0E5}" type="presOf" srcId="{9F5EE445-7A33-4127-8BC1-059962E1C614}" destId="{A75E9348-9280-4796-BDCC-B84F04B5A654}" srcOrd="0" destOrd="0" presId="urn:microsoft.com/office/officeart/2008/layout/VerticalCurvedList"/>
    <dgm:cxn modelId="{069879B9-CB5D-43EA-899B-4C3F89173FA2}" type="presOf" srcId="{BD77BD33-EC30-46AC-BD24-401E734F8176}" destId="{C1C788E7-40FA-4439-878F-2CC8367B8F22}" srcOrd="0" destOrd="0" presId="urn:microsoft.com/office/officeart/2008/layout/VerticalCurvedList"/>
    <dgm:cxn modelId="{DF0B03E5-B27A-440F-9260-B699E44D55EF}" type="presOf" srcId="{1B81C372-925C-46FC-96B1-2F1AAF945560}" destId="{AD2F74AD-5B6A-4346-8349-090AC68FEE9A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E7B9AA4A-93D6-4CA5-BCA5-3A81FF71F04A}" type="presParOf" srcId="{C1C788E7-40FA-4439-878F-2CC8367B8F22}" destId="{0B7B7FCB-7340-4C8C-9CEC-44D83247E09F}" srcOrd="0" destOrd="0" presId="urn:microsoft.com/office/officeart/2008/layout/VerticalCurvedList"/>
    <dgm:cxn modelId="{730E3FB6-E2C4-4C07-9679-93F4781C1BC2}" type="presParOf" srcId="{0B7B7FCB-7340-4C8C-9CEC-44D83247E09F}" destId="{8D39F2BC-8176-4C61-8E04-72E8B55182E0}" srcOrd="0" destOrd="0" presId="urn:microsoft.com/office/officeart/2008/layout/VerticalCurvedList"/>
    <dgm:cxn modelId="{0CBE93B3-2BFB-4C61-993D-A0E75687A2C7}" type="presParOf" srcId="{8D39F2BC-8176-4C61-8E04-72E8B55182E0}" destId="{09BAB6D9-5BBE-46FE-9243-AD21CFADB3C1}" srcOrd="0" destOrd="0" presId="urn:microsoft.com/office/officeart/2008/layout/VerticalCurvedList"/>
    <dgm:cxn modelId="{CD664942-59E1-48F2-A665-DF021D5B9CFA}" type="presParOf" srcId="{8D39F2BC-8176-4C61-8E04-72E8B55182E0}" destId="{C7661E35-6C55-4B51-BE17-D9D67599F310}" srcOrd="1" destOrd="0" presId="urn:microsoft.com/office/officeart/2008/layout/VerticalCurvedList"/>
    <dgm:cxn modelId="{6DCC7C80-8CC0-4254-946E-D0DA6147DF59}" type="presParOf" srcId="{8D39F2BC-8176-4C61-8E04-72E8B55182E0}" destId="{7DF117A4-BB7B-4C63-B83D-1D769ED77955}" srcOrd="2" destOrd="0" presId="urn:microsoft.com/office/officeart/2008/layout/VerticalCurvedList"/>
    <dgm:cxn modelId="{C8A67A67-7030-4AA6-8F52-07250869A6DF}" type="presParOf" srcId="{8D39F2BC-8176-4C61-8E04-72E8B55182E0}" destId="{79FA0555-FEE1-4173-AD86-0A4FAA4240E0}" srcOrd="3" destOrd="0" presId="urn:microsoft.com/office/officeart/2008/layout/VerticalCurvedList"/>
    <dgm:cxn modelId="{4D57F246-886E-4E2C-80AE-E7EB66E9F432}" type="presParOf" srcId="{0B7B7FCB-7340-4C8C-9CEC-44D83247E09F}" destId="{EE2EA9E0-CBE5-43E4-BB02-325D168626A4}" srcOrd="1" destOrd="0" presId="urn:microsoft.com/office/officeart/2008/layout/VerticalCurvedList"/>
    <dgm:cxn modelId="{F7334EED-0C3D-4239-9A0E-56EE19AD1DCB}" type="presParOf" srcId="{0B7B7FCB-7340-4C8C-9CEC-44D83247E09F}" destId="{F906E761-2B35-4D8A-8B73-C29A5CF5CBDF}" srcOrd="2" destOrd="0" presId="urn:microsoft.com/office/officeart/2008/layout/VerticalCurvedList"/>
    <dgm:cxn modelId="{0D097091-4A4C-4448-8C7D-C66322B814E4}" type="presParOf" srcId="{F906E761-2B35-4D8A-8B73-C29A5CF5CBDF}" destId="{27878C57-BBF6-4C22-88FA-1C3D4933722D}" srcOrd="0" destOrd="0" presId="urn:microsoft.com/office/officeart/2008/layout/VerticalCurvedList"/>
    <dgm:cxn modelId="{DE77DEF4-3B6D-473F-9DF9-BD0720C81241}" type="presParOf" srcId="{0B7B7FCB-7340-4C8C-9CEC-44D83247E09F}" destId="{AD2F74AD-5B6A-4346-8349-090AC68FEE9A}" srcOrd="3" destOrd="0" presId="urn:microsoft.com/office/officeart/2008/layout/VerticalCurvedList"/>
    <dgm:cxn modelId="{E02A242C-0657-44E9-9677-0B29005AE72E}" type="presParOf" srcId="{0B7B7FCB-7340-4C8C-9CEC-44D83247E09F}" destId="{EC0276CD-B669-4245-86BE-66420155BEF4}" srcOrd="4" destOrd="0" presId="urn:microsoft.com/office/officeart/2008/layout/VerticalCurvedList"/>
    <dgm:cxn modelId="{583E641D-97F1-4A88-AD29-DDC54571795B}" type="presParOf" srcId="{EC0276CD-B669-4245-86BE-66420155BEF4}" destId="{E63EBB38-5984-4F74-98F1-254621592311}" srcOrd="0" destOrd="0" presId="urn:microsoft.com/office/officeart/2008/layout/VerticalCurvedList"/>
    <dgm:cxn modelId="{503ADA57-6E7C-44B6-88B5-E7BA83A49F49}" type="presParOf" srcId="{0B7B7FCB-7340-4C8C-9CEC-44D83247E09F}" destId="{46297F79-2755-4E7F-87B4-88629DD167EF}" srcOrd="5" destOrd="0" presId="urn:microsoft.com/office/officeart/2008/layout/VerticalCurvedList"/>
    <dgm:cxn modelId="{7DA23A62-A44A-4DD6-BA6F-DAF562EA802E}" type="presParOf" srcId="{0B7B7FCB-7340-4C8C-9CEC-44D83247E09F}" destId="{00F75627-8B37-47AF-A999-4F6E49849E6B}" srcOrd="6" destOrd="0" presId="urn:microsoft.com/office/officeart/2008/layout/VerticalCurvedList"/>
    <dgm:cxn modelId="{EA218B60-8A7C-4D6D-B17F-C791C8A7A000}" type="presParOf" srcId="{00F75627-8B37-47AF-A999-4F6E49849E6B}" destId="{D13D7DA6-9D1E-4150-A6AE-C6ABC36166D5}" srcOrd="0" destOrd="0" presId="urn:microsoft.com/office/officeart/2008/layout/VerticalCurvedList"/>
    <dgm:cxn modelId="{E20E7C7E-C939-485B-A58D-374C520D8FAF}" type="presParOf" srcId="{0B7B7FCB-7340-4C8C-9CEC-44D83247E09F}" destId="{E97A966C-ADE1-481C-9602-29D743F1F5D5}" srcOrd="7" destOrd="0" presId="urn:microsoft.com/office/officeart/2008/layout/VerticalCurvedList"/>
    <dgm:cxn modelId="{3D7A5E4C-A89D-4100-8FD9-9051BC337D3B}" type="presParOf" srcId="{0B7B7FCB-7340-4C8C-9CEC-44D83247E09F}" destId="{9E25BE06-63B3-417D-8D1F-AE7788C8D10B}" srcOrd="8" destOrd="0" presId="urn:microsoft.com/office/officeart/2008/layout/VerticalCurvedList"/>
    <dgm:cxn modelId="{82FEF0DD-A0FB-4B2F-AAD9-67060C231099}" type="presParOf" srcId="{9E25BE06-63B3-417D-8D1F-AE7788C8D10B}" destId="{AA2029A9-878F-42BF-A694-5944B1AD983E}" srcOrd="0" destOrd="0" presId="urn:microsoft.com/office/officeart/2008/layout/VerticalCurvedList"/>
    <dgm:cxn modelId="{660D753B-E486-4C43-B94A-37EF5B62EEFF}" type="presParOf" srcId="{0B7B7FCB-7340-4C8C-9CEC-44D83247E09F}" destId="{A75E9348-9280-4796-BDCC-B84F04B5A654}" srcOrd="9" destOrd="0" presId="urn:microsoft.com/office/officeart/2008/layout/VerticalCurvedList"/>
    <dgm:cxn modelId="{34B00054-A9FA-4D58-88A4-1C2F0534ADF8}" type="presParOf" srcId="{0B7B7FCB-7340-4C8C-9CEC-44D83247E09F}" destId="{A3EEC0C6-EE50-4B2B-A384-D5DAA61F2CD8}" srcOrd="10" destOrd="0" presId="urn:microsoft.com/office/officeart/2008/layout/VerticalCurvedList"/>
    <dgm:cxn modelId="{73D99E5B-AA0E-4B95-B582-07DDC2CAED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3753651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>
              <a:solidFill>
                <a:schemeClr val="bg1"/>
              </a:solidFill>
            </a:rPr>
            <a:t>головна сторінка </a:t>
          </a:r>
        </a:p>
      </dsp:txBody>
      <dsp:txXfrm>
        <a:off x="29737" y="29737"/>
        <a:ext cx="2658050" cy="955838"/>
      </dsp:txXfrm>
    </dsp:sp>
    <dsp:sp modelId="{BD948475-3A72-4282-A7E2-E1FA6E7405A3}">
      <dsp:nvSpPr>
        <dsp:cNvPr id="0" name=""/>
        <dsp:cNvSpPr/>
      </dsp:nvSpPr>
      <dsp:spPr>
        <a:xfrm>
          <a:off x="331204" y="1184531"/>
          <a:ext cx="3753651" cy="10153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/>
            <a:t>назва розділу </a:t>
          </a:r>
        </a:p>
      </dsp:txBody>
      <dsp:txXfrm>
        <a:off x="360941" y="1214268"/>
        <a:ext cx="2703019" cy="955838"/>
      </dsp:txXfrm>
    </dsp:sp>
    <dsp:sp modelId="{1145D2C8-A92A-4865-87E9-A87784D21A56}">
      <dsp:nvSpPr>
        <dsp:cNvPr id="0" name=""/>
        <dsp:cNvSpPr/>
      </dsp:nvSpPr>
      <dsp:spPr>
        <a:xfrm>
          <a:off x="662408" y="2369063"/>
          <a:ext cx="3753651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96000"/>
                <a:lumMod val="100000"/>
              </a:schemeClr>
            </a:gs>
            <a:gs pos="78000">
              <a:schemeClr val="accent4">
                <a:hueOff val="-911834"/>
                <a:satOff val="-4605"/>
                <a:lumOff val="-64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/>
            <a:t>назва сторінки</a:t>
          </a:r>
        </a:p>
      </dsp:txBody>
      <dsp:txXfrm>
        <a:off x="692145" y="2398800"/>
        <a:ext cx="2703019" cy="955838"/>
      </dsp:txXfrm>
    </dsp:sp>
    <dsp:sp modelId="{DDE98724-F0BF-42B0-9DD4-2E7B480097DD}">
      <dsp:nvSpPr>
        <dsp:cNvPr id="0" name=""/>
        <dsp:cNvSpPr/>
      </dsp:nvSpPr>
      <dsp:spPr>
        <a:xfrm>
          <a:off x="3093697" y="769945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b="1" i="1" kern="1200"/>
        </a:p>
      </dsp:txBody>
      <dsp:txXfrm>
        <a:off x="3242186" y="769945"/>
        <a:ext cx="362975" cy="496615"/>
      </dsp:txXfrm>
    </dsp:sp>
    <dsp:sp modelId="{35679B1A-FF17-4F85-9F41-FE26B7B9FE9C}">
      <dsp:nvSpPr>
        <dsp:cNvPr id="0" name=""/>
        <dsp:cNvSpPr/>
      </dsp:nvSpPr>
      <dsp:spPr>
        <a:xfrm>
          <a:off x="3424902" y="1947708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b="1" i="1" kern="1200"/>
        </a:p>
      </dsp:txBody>
      <dsp:txXfrm>
        <a:off x="3573391" y="1947708"/>
        <a:ext cx="362975" cy="496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0" y="-812239"/>
          <a:ext cx="6315407" cy="631540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217001"/>
          <a:ext cx="8418560" cy="738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відображати тематику </a:t>
          </a:r>
          <a:r>
            <a:rPr lang="uk-UA" sz="2000" i="1" kern="1200" noProof="0" dirty="0" smtClean="0"/>
            <a:t>сайту;</a:t>
          </a:r>
          <a:endParaRPr lang="uk-UA" sz="2000" i="1" kern="1200" noProof="0" dirty="0"/>
        </a:p>
      </dsp:txBody>
      <dsp:txXfrm>
        <a:off x="442470" y="217001"/>
        <a:ext cx="8418560" cy="738729"/>
      </dsp:txXfrm>
    </dsp:sp>
    <dsp:sp modelId="{27878C57-BBF6-4C22-88FA-1C3D4933722D}">
      <dsp:nvSpPr>
        <dsp:cNvPr id="0" name=""/>
        <dsp:cNvSpPr/>
      </dsp:nvSpPr>
      <dsp:spPr>
        <a:xfrm>
          <a:off x="75874" y="21976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096550"/>
          <a:ext cx="7998253" cy="738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бути цікавою, щоб користувач мав бажання переглянути інші сторінки </a:t>
          </a:r>
          <a:r>
            <a:rPr lang="uk-UA" sz="2000" i="1" kern="1200" noProof="0" dirty="0" smtClean="0"/>
            <a:t>сайту;</a:t>
          </a:r>
          <a:endParaRPr lang="uk-UA" sz="2000" i="1" kern="1200" noProof="0" dirty="0"/>
        </a:p>
      </dsp:txBody>
      <dsp:txXfrm>
        <a:off x="862777" y="1096550"/>
        <a:ext cx="7998253" cy="738729"/>
      </dsp:txXfrm>
    </dsp:sp>
    <dsp:sp modelId="{E63EBB38-5984-4F74-98F1-254621592311}">
      <dsp:nvSpPr>
        <dsp:cNvPr id="0" name=""/>
        <dsp:cNvSpPr/>
      </dsp:nvSpPr>
      <dsp:spPr>
        <a:xfrm>
          <a:off x="496181" y="109931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7" y="1976099"/>
          <a:ext cx="7869252" cy="738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містити інструмент реалізації пошуку по сайту;</a:t>
          </a:r>
          <a:endParaRPr lang="uk-UA" sz="2000" i="1" kern="1200" noProof="0" dirty="0"/>
        </a:p>
      </dsp:txBody>
      <dsp:txXfrm>
        <a:off x="991777" y="1976099"/>
        <a:ext cx="7869252" cy="738729"/>
      </dsp:txXfrm>
    </dsp:sp>
    <dsp:sp modelId="{D13D7DA6-9D1E-4150-A6AE-C6ABC36166D5}">
      <dsp:nvSpPr>
        <dsp:cNvPr id="0" name=""/>
        <dsp:cNvSpPr/>
      </dsp:nvSpPr>
      <dsp:spPr>
        <a:xfrm>
          <a:off x="625181" y="197886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855648"/>
          <a:ext cx="7998253" cy="738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містити розділ з актуальними даними, що постійно оновлюються, наприклад, новини, акції, поради дня тощо;</a:t>
          </a:r>
        </a:p>
      </dsp:txBody>
      <dsp:txXfrm>
        <a:off x="862777" y="2855648"/>
        <a:ext cx="7998253" cy="738729"/>
      </dsp:txXfrm>
    </dsp:sp>
    <dsp:sp modelId="{AA2029A9-878F-42BF-A694-5944B1AD983E}">
      <dsp:nvSpPr>
        <dsp:cNvPr id="0" name=""/>
        <dsp:cNvSpPr/>
      </dsp:nvSpPr>
      <dsp:spPr>
        <a:xfrm>
          <a:off x="496181" y="285841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735197"/>
          <a:ext cx="8418560" cy="738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містити відомості про спосіб </a:t>
          </a:r>
          <a:r>
            <a:rPr lang="uk-UA" sz="2000" i="1" kern="1200" noProof="0" dirty="0" err="1" smtClean="0"/>
            <a:t>зворотнього</a:t>
          </a:r>
          <a:r>
            <a:rPr lang="uk-UA" sz="2000" i="1" kern="1200" noProof="0" dirty="0" smtClean="0"/>
            <a:t> </a:t>
          </a:r>
          <a:r>
            <a:rPr lang="uk-UA" sz="2000" i="1" kern="1200" noProof="0" dirty="0"/>
            <a:t>зв'язку (e-</a:t>
          </a:r>
          <a:r>
            <a:rPr lang="uk-UA" sz="2000" i="1" kern="1200" noProof="0" dirty="0" err="1"/>
            <a:t>mail</a:t>
          </a:r>
          <a:r>
            <a:rPr lang="uk-UA" sz="2000" i="1" kern="1200" noProof="0" dirty="0"/>
            <a:t>, телефон, адресу).</a:t>
          </a:r>
        </a:p>
      </dsp:txBody>
      <dsp:txXfrm>
        <a:off x="442470" y="3735197"/>
        <a:ext cx="8418560" cy="738729"/>
      </dsp:txXfrm>
    </dsp:sp>
    <dsp:sp modelId="{0589A8B4-BF53-4D85-9C3C-5A5EA39FC1AC}">
      <dsp:nvSpPr>
        <dsp:cNvPr id="0" name=""/>
        <dsp:cNvSpPr/>
      </dsp:nvSpPr>
      <dsp:spPr>
        <a:xfrm>
          <a:off x="75874" y="3737965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36390" y="238105"/>
          <a:ext cx="8389728" cy="78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форма пошуку відомостей на сайті</a:t>
          </a:r>
        </a:p>
      </dsp:txBody>
      <dsp:txXfrm>
        <a:off x="536390" y="238105"/>
        <a:ext cx="8389728" cy="788899"/>
      </dsp:txXfrm>
    </dsp:sp>
    <dsp:sp modelId="{27878C57-BBF6-4C22-88FA-1C3D4933722D}">
      <dsp:nvSpPr>
        <dsp:cNvPr id="0" name=""/>
        <dsp:cNvSpPr/>
      </dsp:nvSpPr>
      <dsp:spPr>
        <a:xfrm>
          <a:off x="79672" y="232254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11276" y="1154736"/>
          <a:ext cx="7945546" cy="78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форма для ідентифікації користувача (введення логіна та пароля)</a:t>
          </a:r>
        </a:p>
      </dsp:txBody>
      <dsp:txXfrm>
        <a:off x="911276" y="1154736"/>
        <a:ext cx="7945546" cy="788899"/>
      </dsp:txXfrm>
    </dsp:sp>
    <dsp:sp modelId="{E63EBB38-5984-4F74-98F1-254621592311}">
      <dsp:nvSpPr>
        <dsp:cNvPr id="0" name=""/>
        <dsp:cNvSpPr/>
      </dsp:nvSpPr>
      <dsp:spPr>
        <a:xfrm>
          <a:off x="523855" y="1161765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7604" y="2084248"/>
          <a:ext cx="7809217" cy="78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зворотній зв'язок</a:t>
          </a:r>
          <a:endParaRPr lang="uk-UA" sz="2400" i="1" kern="1200" noProof="0" dirty="0"/>
        </a:p>
      </dsp:txBody>
      <dsp:txXfrm>
        <a:off x="1047604" y="2084248"/>
        <a:ext cx="7809217" cy="788899"/>
      </dsp:txXfrm>
    </dsp:sp>
    <dsp:sp modelId="{D13D7DA6-9D1E-4150-A6AE-C6ABC36166D5}">
      <dsp:nvSpPr>
        <dsp:cNvPr id="0" name=""/>
        <dsp:cNvSpPr/>
      </dsp:nvSpPr>
      <dsp:spPr>
        <a:xfrm>
          <a:off x="660184" y="2091277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11276" y="3013759"/>
          <a:ext cx="7945546" cy="78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каталог посилань</a:t>
          </a:r>
        </a:p>
      </dsp:txBody>
      <dsp:txXfrm>
        <a:off x="911276" y="3013759"/>
        <a:ext cx="7945546" cy="788899"/>
      </dsp:txXfrm>
    </dsp:sp>
    <dsp:sp modelId="{AA2029A9-878F-42BF-A694-5944B1AD983E}">
      <dsp:nvSpPr>
        <dsp:cNvPr id="0" name=""/>
        <dsp:cNvSpPr/>
      </dsp:nvSpPr>
      <dsp:spPr>
        <a:xfrm>
          <a:off x="523855" y="3020789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7093" y="3943271"/>
          <a:ext cx="8389728" cy="78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0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гостьова книга тощо</a:t>
          </a:r>
        </a:p>
      </dsp:txBody>
      <dsp:txXfrm>
        <a:off x="467093" y="3943271"/>
        <a:ext cx="8389728" cy="788899"/>
      </dsp:txXfrm>
    </dsp:sp>
    <dsp:sp modelId="{0589A8B4-BF53-4D85-9C3C-5A5EA39FC1AC}">
      <dsp:nvSpPr>
        <dsp:cNvPr id="0" name=""/>
        <dsp:cNvSpPr/>
      </dsp:nvSpPr>
      <dsp:spPr>
        <a:xfrm>
          <a:off x="79672" y="3950301"/>
          <a:ext cx="774840" cy="7748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1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8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18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96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4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77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81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61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46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6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17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1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9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03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9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4FD3-D3AE-4FB1-BA6D-FBEF4014226A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F205AA-63B4-4CBD-9A12-10A277F59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296" y="239486"/>
            <a:ext cx="9509275" cy="4245428"/>
          </a:xfrm>
        </p:spPr>
        <p:txBody>
          <a:bodyPr/>
          <a:lstStyle/>
          <a:p>
            <a:pPr marL="457200" lvl="0" algn="ctr">
              <a:spcAft>
                <a:spcPts val="0"/>
              </a:spcAft>
            </a:pPr>
            <a:r>
              <a:rPr lang="uk-UA" dirty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тапи створення </a:t>
            </a:r>
            <a:b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веб-сайтів</a:t>
            </a:r>
            <a:r>
              <a:rPr lang="uk-UA" dirty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Конструювання </a:t>
            </a:r>
            <a:r>
              <a:rPr lang="uk-UA" dirty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сайтів</a:t>
            </a:r>
            <a:r>
              <a:rPr lang="uk-UA" dirty="0" smtClean="0">
                <a:ln>
                  <a:solidFill>
                    <a:srgbClr val="122307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dirty="0">
              <a:ln>
                <a:solidFill>
                  <a:srgbClr val="122307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89B1FB-8376-42F4-8648-8C74B00B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01319"/>
            <a:ext cx="4138248" cy="3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8562198" cy="751888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grpSp>
        <p:nvGrpSpPr>
          <p:cNvPr id="5" name="Групувати 37">
            <a:extLst>
              <a:ext uri="{FF2B5EF4-FFF2-40B4-BE49-F238E27FC236}">
                <a16:creationId xmlns:a16="http://schemas.microsoft.com/office/drawing/2014/main" id="{EC3294B5-605A-4A4F-B4E1-3999A41CF5DC}"/>
              </a:ext>
            </a:extLst>
          </p:cNvPr>
          <p:cNvGrpSpPr/>
          <p:nvPr/>
        </p:nvGrpSpPr>
        <p:grpSpPr>
          <a:xfrm>
            <a:off x="2268313" y="914400"/>
            <a:ext cx="5536284" cy="5589431"/>
            <a:chOff x="7579714" y="3918018"/>
            <a:chExt cx="3678995" cy="2615091"/>
          </a:xfrm>
        </p:grpSpPr>
        <p:sp>
          <p:nvSpPr>
            <p:cNvPr id="6" name="Прямокутник 10">
              <a:extLst>
                <a:ext uri="{FF2B5EF4-FFF2-40B4-BE49-F238E27FC236}">
                  <a16:creationId xmlns:a16="http://schemas.microsoft.com/office/drawing/2014/main" id="{5ADC8A99-CEA3-4576-8497-107B3242C9A6}"/>
                </a:ext>
              </a:extLst>
            </p:cNvPr>
            <p:cNvSpPr/>
            <p:nvPr/>
          </p:nvSpPr>
          <p:spPr>
            <a:xfrm>
              <a:off x="7579714" y="3918018"/>
              <a:ext cx="1471598" cy="671793"/>
            </a:xfrm>
            <a:prstGeom prst="rect">
              <a:avLst/>
            </a:prstGeom>
            <a:solidFill>
              <a:srgbClr val="0F872C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Прямокутник 11">
              <a:extLst>
                <a:ext uri="{FF2B5EF4-FFF2-40B4-BE49-F238E27FC236}">
                  <a16:creationId xmlns:a16="http://schemas.microsoft.com/office/drawing/2014/main" id="{535AC49E-5022-4641-8F1D-98F719ED3A1B}"/>
                </a:ext>
              </a:extLst>
            </p:cNvPr>
            <p:cNvSpPr/>
            <p:nvPr/>
          </p:nvSpPr>
          <p:spPr>
            <a:xfrm>
              <a:off x="7579714" y="4889667"/>
              <a:ext cx="1471598" cy="67179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кутник 12">
              <a:extLst>
                <a:ext uri="{FF2B5EF4-FFF2-40B4-BE49-F238E27FC236}">
                  <a16:creationId xmlns:a16="http://schemas.microsoft.com/office/drawing/2014/main" id="{095EC8EB-1BE5-4E0C-B2CA-3B61B4553EE0}"/>
                </a:ext>
              </a:extLst>
            </p:cNvPr>
            <p:cNvSpPr/>
            <p:nvPr/>
          </p:nvSpPr>
          <p:spPr>
            <a:xfrm>
              <a:off x="7579714" y="5861316"/>
              <a:ext cx="1471598" cy="6717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9" name="Пряма сполучна лінія 19">
              <a:extLst>
                <a:ext uri="{FF2B5EF4-FFF2-40B4-BE49-F238E27FC236}">
                  <a16:creationId xmlns:a16="http://schemas.microsoft.com/office/drawing/2014/main" id="{6B55FFDE-6744-4227-83F2-EEA355D16025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8315513" y="4589811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20">
              <a:extLst>
                <a:ext uri="{FF2B5EF4-FFF2-40B4-BE49-F238E27FC236}">
                  <a16:creationId xmlns:a16="http://schemas.microsoft.com/office/drawing/2014/main" id="{10D9B7CF-1BFF-40B1-AC85-6CF43C55399E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8315513" y="5561460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Прямокутник 24">
              <a:extLst>
                <a:ext uri="{FF2B5EF4-FFF2-40B4-BE49-F238E27FC236}">
                  <a16:creationId xmlns:a16="http://schemas.microsoft.com/office/drawing/2014/main" id="{E6338020-7E24-4CE4-A173-CD29EBD27355}"/>
                </a:ext>
              </a:extLst>
            </p:cNvPr>
            <p:cNvSpPr/>
            <p:nvPr/>
          </p:nvSpPr>
          <p:spPr>
            <a:xfrm>
              <a:off x="9787111" y="3918018"/>
              <a:ext cx="1471598" cy="671793"/>
            </a:xfrm>
            <a:prstGeom prst="rect">
              <a:avLst/>
            </a:prstGeom>
            <a:solidFill>
              <a:srgbClr val="0F872C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кутник 25">
              <a:extLst>
                <a:ext uri="{FF2B5EF4-FFF2-40B4-BE49-F238E27FC236}">
                  <a16:creationId xmlns:a16="http://schemas.microsoft.com/office/drawing/2014/main" id="{E0FFDC28-223E-42CC-A992-D7975A968D61}"/>
                </a:ext>
              </a:extLst>
            </p:cNvPr>
            <p:cNvSpPr/>
            <p:nvPr/>
          </p:nvSpPr>
          <p:spPr>
            <a:xfrm>
              <a:off x="9787111" y="4889667"/>
              <a:ext cx="1471598" cy="67179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26">
              <a:extLst>
                <a:ext uri="{FF2B5EF4-FFF2-40B4-BE49-F238E27FC236}">
                  <a16:creationId xmlns:a16="http://schemas.microsoft.com/office/drawing/2014/main" id="{AAE025C6-B475-4EDC-B919-936A159B50FD}"/>
                </a:ext>
              </a:extLst>
            </p:cNvPr>
            <p:cNvSpPr/>
            <p:nvPr/>
          </p:nvSpPr>
          <p:spPr>
            <a:xfrm>
              <a:off x="9787111" y="5861316"/>
              <a:ext cx="1471598" cy="6717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Пряма сполучна лінія 27">
              <a:extLst>
                <a:ext uri="{FF2B5EF4-FFF2-40B4-BE49-F238E27FC236}">
                  <a16:creationId xmlns:a16="http://schemas.microsoft.com/office/drawing/2014/main" id="{B0F5AC4A-D856-4B24-AEE1-9051D3A65A77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10522910" y="4589811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28">
              <a:extLst>
                <a:ext uri="{FF2B5EF4-FFF2-40B4-BE49-F238E27FC236}">
                  <a16:creationId xmlns:a16="http://schemas.microsoft.com/office/drawing/2014/main" id="{9F256908-5E62-46C9-A5B2-92008A8401A1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10522910" y="5561460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29">
              <a:extLst>
                <a:ext uri="{FF2B5EF4-FFF2-40B4-BE49-F238E27FC236}">
                  <a16:creationId xmlns:a16="http://schemas.microsoft.com/office/drawing/2014/main" id="{909EDC33-2A23-4D3A-B338-A1DB20466E17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9051312" y="4253915"/>
              <a:ext cx="735799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31">
              <a:extLst>
                <a:ext uri="{FF2B5EF4-FFF2-40B4-BE49-F238E27FC236}">
                  <a16:creationId xmlns:a16="http://schemas.microsoft.com/office/drawing/2014/main" id="{794E6083-41AA-41A3-A080-C10FEEABAE23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>
              <a:off x="9051312" y="6197213"/>
              <a:ext cx="735799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34">
              <a:extLst>
                <a:ext uri="{FF2B5EF4-FFF2-40B4-BE49-F238E27FC236}">
                  <a16:creationId xmlns:a16="http://schemas.microsoft.com/office/drawing/2014/main" id="{9E1A402D-7984-4A4C-B47F-31C60F63CFC7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9051312" y="5225564"/>
              <a:ext cx="735799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79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1"/>
            <a:ext cx="8935685" cy="854919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071B6DC-EF76-4E7F-ABA2-1343FF609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339067"/>
              </p:ext>
            </p:extLst>
          </p:nvPr>
        </p:nvGraphicFramePr>
        <p:xfrm>
          <a:off x="2614905" y="1017430"/>
          <a:ext cx="44160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6F8EE0-9B54-4CB6-B583-BF011CAF4E74}"/>
              </a:ext>
            </a:extLst>
          </p:cNvPr>
          <p:cNvSpPr txBox="1"/>
          <p:nvPr/>
        </p:nvSpPr>
        <p:spPr>
          <a:xfrm>
            <a:off x="480991" y="4701735"/>
            <a:ext cx="8928992" cy="1246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При цьому слід дотримуватися правила </a:t>
            </a:r>
            <a:r>
              <a:rPr lang="uk-UA" sz="2500" b="1" i="1" kern="0" dirty="0">
                <a:solidFill>
                  <a:srgbClr val="FFFF00"/>
                </a:solidFill>
              </a:rPr>
              <a:t>трьох </a:t>
            </a:r>
            <a:r>
              <a:rPr lang="uk-UA" sz="2500" b="1" i="1" kern="0" dirty="0" err="1">
                <a:solidFill>
                  <a:srgbClr val="FFFF00"/>
                </a:solidFill>
              </a:rPr>
              <a:t>кліків</a:t>
            </a:r>
            <a:r>
              <a:rPr lang="uk-UA" sz="2500" b="1" i="1" kern="0" dirty="0">
                <a:solidFill>
                  <a:schemeClr val="bg1"/>
                </a:solidFill>
              </a:rPr>
              <a:t>: до будь-якої сторінки </a:t>
            </a:r>
            <a:r>
              <a:rPr lang="uk-UA" sz="2500" b="1" i="1" kern="0" dirty="0" smtClean="0">
                <a:solidFill>
                  <a:schemeClr val="bg1"/>
                </a:solidFill>
              </a:rPr>
              <a:t>сайту </a:t>
            </a:r>
            <a:r>
              <a:rPr lang="uk-UA" sz="2500" b="1" i="1" kern="0" dirty="0">
                <a:solidFill>
                  <a:schemeClr val="bg1"/>
                </a:solidFill>
              </a:rPr>
              <a:t>користувач має дістатися не </a:t>
            </a:r>
            <a:r>
              <a:rPr lang="uk-UA" sz="2500" b="1" i="1" kern="0" dirty="0" smtClean="0">
                <a:solidFill>
                  <a:schemeClr val="bg1"/>
                </a:solidFill>
              </a:rPr>
              <a:t>більш, </a:t>
            </a:r>
            <a:r>
              <a:rPr lang="uk-UA" sz="2500" b="1" i="1" kern="0" dirty="0">
                <a:solidFill>
                  <a:schemeClr val="bg1"/>
                </a:solidFill>
              </a:rPr>
              <a:t>ніж за три переходи (три кліки).</a:t>
            </a:r>
          </a:p>
        </p:txBody>
      </p:sp>
    </p:spTree>
    <p:extLst>
      <p:ext uri="{BB962C8B-B14F-4D97-AF65-F5344CB8AC3E}">
        <p14:creationId xmlns:p14="http://schemas.microsoft.com/office/powerpoint/2010/main" val="23681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1"/>
            <a:ext cx="8034164" cy="623099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494" y="867449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A75298C-D563-4805-A6EF-5BDC55797484}"/>
              </a:ext>
            </a:extLst>
          </p:cNvPr>
          <p:cNvSpPr/>
          <p:nvPr/>
        </p:nvSpPr>
        <p:spPr>
          <a:xfrm>
            <a:off x="659313" y="1637166"/>
            <a:ext cx="2979788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Текстову систему навігації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3FE5A46-AC96-4F99-B4DF-25B03E518F46}"/>
              </a:ext>
            </a:extLst>
          </p:cNvPr>
          <p:cNvSpPr/>
          <p:nvPr/>
        </p:nvSpPr>
        <p:spPr>
          <a:xfrm>
            <a:off x="3688222" y="1637166"/>
            <a:ext cx="2979788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Навігацію за допомогою кнопок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BF263B1-5D59-470E-AFE9-081CDB770CDC}"/>
              </a:ext>
            </a:extLst>
          </p:cNvPr>
          <p:cNvSpPr/>
          <p:nvPr/>
        </p:nvSpPr>
        <p:spPr>
          <a:xfrm>
            <a:off x="6717133" y="1637166"/>
            <a:ext cx="2979788" cy="16371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Використання навігаційних карт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Результат пошуку зображень за запитом &quot;Навігація сайту&quot;">
            <a:extLst>
              <a:ext uri="{FF2B5EF4-FFF2-40B4-BE49-F238E27FC236}">
                <a16:creationId xmlns:a16="http://schemas.microsoft.com/office/drawing/2014/main" id="{DCAEF3AE-E02E-46C8-98A7-1AADADD6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33" y="3499867"/>
            <a:ext cx="2979787" cy="29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52CCAA28-B88A-4E0E-B610-E7F540EB0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4739" r="46766" b="14865"/>
          <a:stretch/>
        </p:blipFill>
        <p:spPr bwMode="auto">
          <a:xfrm>
            <a:off x="3688222" y="3499867"/>
            <a:ext cx="3089285" cy="308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CBFDE9-E041-4BBE-8905-C17D3713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580"/>
          <a:stretch/>
        </p:blipFill>
        <p:spPr>
          <a:xfrm>
            <a:off x="659313" y="3499866"/>
            <a:ext cx="2979788" cy="30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2"/>
            <a:ext cx="8213597" cy="571584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009" y="1029339"/>
            <a:ext cx="9037607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Головна </a:t>
            </a:r>
            <a:r>
              <a:rPr lang="uk-UA" sz="2800" b="1" i="1" kern="0" dirty="0">
                <a:solidFill>
                  <a:srgbClr val="FFFF00"/>
                </a:solidFill>
              </a:rPr>
              <a:t>сторінка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сайту, </a:t>
            </a:r>
            <a:r>
              <a:rPr lang="uk-UA" sz="2800" b="1" i="1" kern="0" dirty="0">
                <a:solidFill>
                  <a:schemeClr val="bg1"/>
                </a:solidFill>
              </a:rPr>
              <a:t>має відповідати таким вимогам: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89BBC68-0E15-4FB6-B286-CDA64016E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567563"/>
              </p:ext>
            </p:extLst>
          </p:nvPr>
        </p:nvGraphicFramePr>
        <p:xfrm>
          <a:off x="577497" y="2102777"/>
          <a:ext cx="8926119" cy="46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1"/>
            <a:ext cx="8317499" cy="700373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5" name="Прямокутник 5">
            <a:extLst>
              <a:ext uri="{FF2B5EF4-FFF2-40B4-BE49-F238E27FC236}">
                <a16:creationId xmlns:a16="http://schemas.microsoft.com/office/drawing/2014/main" id="{10F01F19-5915-4CF0-B993-62783B08DCA9}"/>
              </a:ext>
            </a:extLst>
          </p:cNvPr>
          <p:cNvSpPr/>
          <p:nvPr/>
        </p:nvSpPr>
        <p:spPr>
          <a:xfrm>
            <a:off x="705238" y="1129049"/>
            <a:ext cx="1728446" cy="177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kern="0" dirty="0">
                <a:solidFill>
                  <a:srgbClr val="FFFFFF"/>
                </a:solidFill>
              </a:rPr>
              <a:t>Логотип </a:t>
            </a:r>
            <a:r>
              <a:rPr lang="ru-RU" b="1" i="1" kern="0" dirty="0" err="1">
                <a:solidFill>
                  <a:srgbClr val="FFFFFF"/>
                </a:solidFill>
              </a:rPr>
              <a:t>власника</a:t>
            </a:r>
            <a:r>
              <a:rPr lang="ru-RU" b="1" i="1" kern="0" dirty="0">
                <a:solidFill>
                  <a:srgbClr val="FFFFFF"/>
                </a:solidFill>
              </a:rPr>
              <a:t> </a:t>
            </a:r>
            <a:r>
              <a:rPr lang="ru-RU" b="1" i="1" kern="0" dirty="0" smtClean="0">
                <a:solidFill>
                  <a:srgbClr val="FFFFFF"/>
                </a:solidFill>
              </a:rPr>
              <a:t>сайту </a:t>
            </a:r>
            <a:r>
              <a:rPr lang="ru-RU" b="1" i="1" kern="0" dirty="0" err="1" smtClean="0">
                <a:solidFill>
                  <a:srgbClr val="FFFFFF"/>
                </a:solidFill>
              </a:rPr>
              <a:t>чи</a:t>
            </a:r>
            <a:r>
              <a:rPr lang="ru-RU" b="1" i="1" kern="0" dirty="0" smtClean="0">
                <a:solidFill>
                  <a:srgbClr val="FFFFFF"/>
                </a:solidFill>
              </a:rPr>
              <a:t> </a:t>
            </a:r>
            <a:r>
              <a:rPr lang="ru-RU" b="1" i="1" kern="0" dirty="0" err="1">
                <a:solidFill>
                  <a:srgbClr val="FFFFFF"/>
                </a:solidFill>
              </a:rPr>
              <a:t>графічний</a:t>
            </a:r>
            <a:r>
              <a:rPr lang="ru-RU" b="1" i="1" kern="0" dirty="0">
                <a:solidFill>
                  <a:srgbClr val="FFFFFF"/>
                </a:solidFill>
              </a:rPr>
              <a:t> декор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id="{FEF9BA7E-8E8A-42B8-B566-DA88B856BB49}"/>
              </a:ext>
            </a:extLst>
          </p:cNvPr>
          <p:cNvSpPr/>
          <p:nvPr/>
        </p:nvSpPr>
        <p:spPr>
          <a:xfrm>
            <a:off x="2514879" y="1122065"/>
            <a:ext cx="1728360" cy="177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Назва </a:t>
            </a:r>
            <a:r>
              <a:rPr lang="uk-UA" b="1" i="1" kern="0" dirty="0" smtClean="0">
                <a:solidFill>
                  <a:schemeClr val="bg1"/>
                </a:solidFill>
              </a:rPr>
              <a:t>сайту, компанії </a:t>
            </a:r>
            <a:r>
              <a:rPr lang="uk-UA" b="1" i="1" kern="0" dirty="0">
                <a:solidFill>
                  <a:schemeClr val="bg1"/>
                </a:solidFill>
              </a:rPr>
              <a:t>чи сторінки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529F2BBF-B825-4F8A-8A16-5188B4BC7E94}"/>
              </a:ext>
            </a:extLst>
          </p:cNvPr>
          <p:cNvSpPr/>
          <p:nvPr/>
        </p:nvSpPr>
        <p:spPr>
          <a:xfrm>
            <a:off x="4319449" y="1160887"/>
            <a:ext cx="1730324" cy="177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 err="1" smtClean="0">
                <a:solidFill>
                  <a:schemeClr val="bg1"/>
                </a:solidFill>
              </a:rPr>
              <a:t>Гіпер</a:t>
            </a:r>
            <a:r>
              <a:rPr lang="uk-UA" b="1" i="1" kern="0" dirty="0" smtClean="0">
                <a:solidFill>
                  <a:schemeClr val="bg1"/>
                </a:solidFill>
              </a:rPr>
              <a:t>-посилання </a:t>
            </a:r>
            <a:r>
              <a:rPr lang="uk-UA" b="1" i="1" kern="0" dirty="0">
                <a:solidFill>
                  <a:schemeClr val="bg1"/>
                </a:solidFill>
              </a:rPr>
              <a:t>чи панель навігації </a:t>
            </a:r>
            <a:r>
              <a:rPr lang="uk-UA" b="1" i="1" kern="0" dirty="0" smtClean="0">
                <a:solidFill>
                  <a:schemeClr val="bg1"/>
                </a:solidFill>
              </a:rPr>
              <a:t>сайту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id="{1F8A6BEE-F02F-472B-8CC7-AE22FE2D775B}"/>
              </a:ext>
            </a:extLst>
          </p:cNvPr>
          <p:cNvSpPr/>
          <p:nvPr/>
        </p:nvSpPr>
        <p:spPr>
          <a:xfrm>
            <a:off x="6112289" y="1160887"/>
            <a:ext cx="1730325" cy="177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Дані, які </a:t>
            </a:r>
            <a:r>
              <a:rPr lang="uk-UA" b="1" i="1" kern="0" dirty="0" smtClean="0">
                <a:solidFill>
                  <a:schemeClr val="bg1"/>
                </a:solidFill>
              </a:rPr>
              <a:t>наповнюють </a:t>
            </a:r>
            <a:r>
              <a:rPr lang="uk-UA" b="1" i="1" kern="0" dirty="0">
                <a:solidFill>
                  <a:schemeClr val="bg1"/>
                </a:solidFill>
              </a:rPr>
              <a:t>вміст сторінки </a:t>
            </a:r>
            <a:r>
              <a:rPr lang="uk-UA" b="1" i="1" kern="0" dirty="0" smtClean="0">
                <a:solidFill>
                  <a:schemeClr val="bg1"/>
                </a:solidFill>
              </a:rPr>
              <a:t>сайту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10">
            <a:extLst>
              <a:ext uri="{FF2B5EF4-FFF2-40B4-BE49-F238E27FC236}">
                <a16:creationId xmlns:a16="http://schemas.microsoft.com/office/drawing/2014/main" id="{FA1A970C-BA99-4554-A460-1B4208536CFD}"/>
              </a:ext>
            </a:extLst>
          </p:cNvPr>
          <p:cNvSpPr/>
          <p:nvPr/>
        </p:nvSpPr>
        <p:spPr>
          <a:xfrm>
            <a:off x="7933681" y="1160887"/>
            <a:ext cx="1728360" cy="177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Контактні дані тощо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Результат пошуку зображень за запитом &quot;website logo&quot;">
            <a:extLst>
              <a:ext uri="{FF2B5EF4-FFF2-40B4-BE49-F238E27FC236}">
                <a16:creationId xmlns:a16="http://schemas.microsoft.com/office/drawing/2014/main" id="{D3757F5D-9655-4828-A77E-75C74106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38361"/>
          <a:stretch/>
        </p:blipFill>
        <p:spPr bwMode="auto">
          <a:xfrm>
            <a:off x="855204" y="3558617"/>
            <a:ext cx="1599568" cy="15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www&quot;">
            <a:extLst>
              <a:ext uri="{FF2B5EF4-FFF2-40B4-BE49-F238E27FC236}">
                <a16:creationId xmlns:a16="http://schemas.microsoft.com/office/drawing/2014/main" id="{242DBC82-E5BD-47FD-B508-3D3D9509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96" y="3570292"/>
            <a:ext cx="1828246" cy="13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yperlink, insert icon">
            <a:extLst>
              <a:ext uri="{FF2B5EF4-FFF2-40B4-BE49-F238E27FC236}">
                <a16:creationId xmlns:a16="http://schemas.microsoft.com/office/drawing/2014/main" id="{2CD4B9CC-AC90-4BDE-ABAE-608DF55D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56" y="3607001"/>
            <a:ext cx="1764222" cy="1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rowser, content, page, web page, website icon">
            <a:extLst>
              <a:ext uri="{FF2B5EF4-FFF2-40B4-BE49-F238E27FC236}">
                <a16:creationId xmlns:a16="http://schemas.microsoft.com/office/drawing/2014/main" id="{E1A994AB-8DF3-4401-B4F1-AAEF7F87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89" y="3558618"/>
            <a:ext cx="1690050" cy="163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address book, contacts icon">
            <a:extLst>
              <a:ext uri="{FF2B5EF4-FFF2-40B4-BE49-F238E27FC236}">
                <a16:creationId xmlns:a16="http://schemas.microsoft.com/office/drawing/2014/main" id="{7E29C802-E223-46E6-B693-64ED2E4C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61" y="3537709"/>
            <a:ext cx="1712977" cy="16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61E23A-B4B2-4942-BBDF-BC9A7E25F2D9}"/>
              </a:ext>
            </a:extLst>
          </p:cNvPr>
          <p:cNvSpPr txBox="1"/>
          <p:nvPr/>
        </p:nvSpPr>
        <p:spPr>
          <a:xfrm>
            <a:off x="489300" y="1196752"/>
            <a:ext cx="9037607" cy="138499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 — документ або інформаційний ресурс, доступ до якого здійснюється за допомогою браузера. </a:t>
            </a:r>
          </a:p>
        </p:txBody>
      </p:sp>
      <p:sp>
        <p:nvSpPr>
          <p:cNvPr id="22" name="Прямокутник 7">
            <a:extLst>
              <a:ext uri="{FF2B5EF4-FFF2-40B4-BE49-F238E27FC236}">
                <a16:creationId xmlns:a16="http://schemas.microsoft.com/office/drawing/2014/main" id="{43A6CE6E-EDF4-4B89-8AC2-42D025639862}"/>
              </a:ext>
            </a:extLst>
          </p:cNvPr>
          <p:cNvSpPr/>
          <p:nvPr/>
        </p:nvSpPr>
        <p:spPr>
          <a:xfrm>
            <a:off x="671434" y="2737885"/>
            <a:ext cx="2368005" cy="191299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Текст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Прямокутник 9">
            <a:extLst>
              <a:ext uri="{FF2B5EF4-FFF2-40B4-BE49-F238E27FC236}">
                <a16:creationId xmlns:a16="http://schemas.microsoft.com/office/drawing/2014/main" id="{E9D40206-2B96-4117-B747-CDF95DC406B4}"/>
              </a:ext>
            </a:extLst>
          </p:cNvPr>
          <p:cNvSpPr/>
          <p:nvPr/>
        </p:nvSpPr>
        <p:spPr>
          <a:xfrm>
            <a:off x="2175243" y="4492939"/>
            <a:ext cx="2796002" cy="18598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Статичні та анімовані графічні зображення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24" name="Прямокутник 10">
            <a:extLst>
              <a:ext uri="{FF2B5EF4-FFF2-40B4-BE49-F238E27FC236}">
                <a16:creationId xmlns:a16="http://schemas.microsoft.com/office/drawing/2014/main" id="{F7A61E52-C7BF-4537-BB88-C72FADC4BB09}"/>
              </a:ext>
            </a:extLst>
          </p:cNvPr>
          <p:cNvSpPr/>
          <p:nvPr/>
        </p:nvSpPr>
        <p:spPr>
          <a:xfrm>
            <a:off x="4940689" y="2659816"/>
            <a:ext cx="2552366" cy="20691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Аудіо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11">
            <a:extLst>
              <a:ext uri="{FF2B5EF4-FFF2-40B4-BE49-F238E27FC236}">
                <a16:creationId xmlns:a16="http://schemas.microsoft.com/office/drawing/2014/main" id="{BF657607-87D6-480B-BD15-3AF1D15AD85C}"/>
              </a:ext>
            </a:extLst>
          </p:cNvPr>
          <p:cNvSpPr/>
          <p:nvPr/>
        </p:nvSpPr>
        <p:spPr>
          <a:xfrm>
            <a:off x="7229008" y="4316024"/>
            <a:ext cx="2623329" cy="20367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Відео тощо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06" y="1196764"/>
            <a:ext cx="9037607" cy="110799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При створенні інтерактивних веб-сторінок використовують спеціальні скрипти мовами сценаріїв: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endParaRPr lang="uk-UA" sz="22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27DC75E-76D4-4F79-8713-22C8E47FEB9D}"/>
              </a:ext>
            </a:extLst>
          </p:cNvPr>
          <p:cNvSpPr/>
          <p:nvPr/>
        </p:nvSpPr>
        <p:spPr>
          <a:xfrm>
            <a:off x="54006" y="2420888"/>
            <a:ext cx="4479249" cy="7298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JavaScript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38641A1-A319-4A33-BB19-57C7F24B423E}"/>
              </a:ext>
            </a:extLst>
          </p:cNvPr>
          <p:cNvSpPr/>
          <p:nvPr/>
        </p:nvSpPr>
        <p:spPr>
          <a:xfrm>
            <a:off x="4612365" y="2420889"/>
            <a:ext cx="4479249" cy="7298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VBScript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2" descr="document, file, swf icon">
            <a:extLst>
              <a:ext uri="{FF2B5EF4-FFF2-40B4-BE49-F238E27FC236}">
                <a16:creationId xmlns:a16="http://schemas.microsoft.com/office/drawing/2014/main" id="{9348D540-B1D5-4DA4-A3A2-1C7544AE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54" y="3645024"/>
            <a:ext cx="2473802" cy="24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300" y="1144851"/>
            <a:ext cx="9037607" cy="15696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створення та супроводження </a:t>
            </a:r>
            <a:r>
              <a:rPr lang="uk-UA" sz="2400" b="1" i="1" kern="0" dirty="0">
                <a:solidFill>
                  <a:srgbClr val="FFFF00"/>
                </a:solidFill>
              </a:rPr>
              <a:t>динамічних сайтів </a:t>
            </a:r>
            <a:r>
              <a:rPr lang="uk-UA" sz="2400" b="1" i="1" kern="0" dirty="0">
                <a:solidFill>
                  <a:schemeClr val="bg1"/>
                </a:solidFill>
              </a:rPr>
              <a:t>використовують </a:t>
            </a:r>
            <a:r>
              <a:rPr lang="en-US" sz="2400" b="1" i="1" kern="0" dirty="0">
                <a:solidFill>
                  <a:schemeClr val="bg1"/>
                </a:solidFill>
              </a:rPr>
              <a:t>CMS (Content Management System) — </a:t>
            </a:r>
            <a:r>
              <a:rPr lang="uk-UA" sz="2400" b="1" i="1" kern="0" dirty="0">
                <a:solidFill>
                  <a:schemeClr val="bg1"/>
                </a:solidFill>
              </a:rPr>
              <a:t>систему управління сайтом, яку називають </a:t>
            </a:r>
            <a:r>
              <a:rPr lang="uk-UA" sz="2400" b="1" i="1" kern="0" dirty="0">
                <a:solidFill>
                  <a:srgbClr val="FFFF00"/>
                </a:solidFill>
              </a:rPr>
              <a:t>двигунцем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 smtClean="0">
                <a:solidFill>
                  <a:schemeClr val="bg1"/>
                </a:solidFill>
              </a:rPr>
              <a:t>сайту. 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Результат пошуку зображень за запитом &quot;CMS&quot;">
            <a:extLst>
              <a:ext uri="{FF2B5EF4-FFF2-40B4-BE49-F238E27FC236}">
                <a16:creationId xmlns:a16="http://schemas.microsoft.com/office/drawing/2014/main" id="{072205B2-3576-483D-A1D7-081A30CA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1" y="2978766"/>
            <a:ext cx="7631483" cy="38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978" y="1107141"/>
            <a:ext cx="903760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Такі двигунці мають багато різних модулів:</a:t>
            </a: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id="{7EEF30C7-DD6A-4A01-A55E-C14D1C41AB8E}"/>
              </a:ext>
            </a:extLst>
          </p:cNvPr>
          <p:cNvSpPr/>
          <p:nvPr/>
        </p:nvSpPr>
        <p:spPr>
          <a:xfrm>
            <a:off x="499630" y="1793433"/>
            <a:ext cx="2165296" cy="144489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форуми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393CD70B-E572-4836-A8D0-B7B7216B8523}"/>
              </a:ext>
            </a:extLst>
          </p:cNvPr>
          <p:cNvSpPr/>
          <p:nvPr/>
        </p:nvSpPr>
        <p:spPr>
          <a:xfrm>
            <a:off x="2789478" y="1793433"/>
            <a:ext cx="2165296" cy="14448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гостьові книги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id="{81A60CC8-2521-4AE4-AB42-AD0FBF161305}"/>
              </a:ext>
            </a:extLst>
          </p:cNvPr>
          <p:cNvSpPr/>
          <p:nvPr/>
        </p:nvSpPr>
        <p:spPr>
          <a:xfrm>
            <a:off x="5079325" y="1793433"/>
            <a:ext cx="2165296" cy="144489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поштові розсилки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10">
            <a:extLst>
              <a:ext uri="{FF2B5EF4-FFF2-40B4-BE49-F238E27FC236}">
                <a16:creationId xmlns:a16="http://schemas.microsoft.com/office/drawing/2014/main" id="{EEB1BFFD-20CC-4FD8-A42B-63D525EA55F5}"/>
              </a:ext>
            </a:extLst>
          </p:cNvPr>
          <p:cNvSpPr/>
          <p:nvPr/>
        </p:nvSpPr>
        <p:spPr>
          <a:xfrm>
            <a:off x="7367787" y="1795351"/>
            <a:ext cx="2165296" cy="14448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контакти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14">
            <a:extLst>
              <a:ext uri="{FF2B5EF4-FFF2-40B4-BE49-F238E27FC236}">
                <a16:creationId xmlns:a16="http://schemas.microsoft.com/office/drawing/2014/main" id="{666E2AAE-975E-44F8-A056-9E252BDAB12A}"/>
              </a:ext>
            </a:extLst>
          </p:cNvPr>
          <p:cNvSpPr/>
          <p:nvPr/>
        </p:nvSpPr>
        <p:spPr>
          <a:xfrm>
            <a:off x="499630" y="3373242"/>
            <a:ext cx="2165296" cy="16858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опитувальники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5">
            <a:extLst>
              <a:ext uri="{FF2B5EF4-FFF2-40B4-BE49-F238E27FC236}">
                <a16:creationId xmlns:a16="http://schemas.microsoft.com/office/drawing/2014/main" id="{DEA51CDC-9299-469D-9885-A05C04FE4C22}"/>
              </a:ext>
            </a:extLst>
          </p:cNvPr>
          <p:cNvSpPr/>
          <p:nvPr/>
        </p:nvSpPr>
        <p:spPr>
          <a:xfrm>
            <a:off x="2789478" y="3373242"/>
            <a:ext cx="2165296" cy="16858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форми реєстрації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6">
            <a:extLst>
              <a:ext uri="{FF2B5EF4-FFF2-40B4-BE49-F238E27FC236}">
                <a16:creationId xmlns:a16="http://schemas.microsoft.com/office/drawing/2014/main" id="{4B18F04D-B178-4DE8-AF62-F9B1E494C21F}"/>
              </a:ext>
            </a:extLst>
          </p:cNvPr>
          <p:cNvSpPr/>
          <p:nvPr/>
        </p:nvSpPr>
        <p:spPr>
          <a:xfrm>
            <a:off x="5079325" y="3373242"/>
            <a:ext cx="2165296" cy="16858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форми пошуку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7">
            <a:extLst>
              <a:ext uri="{FF2B5EF4-FFF2-40B4-BE49-F238E27FC236}">
                <a16:creationId xmlns:a16="http://schemas.microsoft.com/office/drawing/2014/main" id="{9AB4351F-22DB-47E5-BA43-3324CA40456F}"/>
              </a:ext>
            </a:extLst>
          </p:cNvPr>
          <p:cNvSpPr/>
          <p:nvPr/>
        </p:nvSpPr>
        <p:spPr>
          <a:xfrm>
            <a:off x="7367787" y="3375159"/>
            <a:ext cx="2165296" cy="23907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систему обміну повідомленнями між користувачами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882CF-E75C-4605-840D-09B3EFF79F7C}"/>
              </a:ext>
            </a:extLst>
          </p:cNvPr>
          <p:cNvSpPr txBox="1"/>
          <p:nvPr/>
        </p:nvSpPr>
        <p:spPr>
          <a:xfrm>
            <a:off x="375978" y="5765942"/>
            <a:ext cx="7325366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Які перетворюють сайт з інформаційного засобу на комунікаційний.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87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Які відмінності можуть мати веб-сторінки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Інформаційний вміст веб-сторінки, як правило,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контентом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id="{02B94E7C-D185-4457-8200-CC3B65785CC7}"/>
              </a:ext>
            </a:extLst>
          </p:cNvPr>
          <p:cNvSpPr/>
          <p:nvPr/>
        </p:nvSpPr>
        <p:spPr>
          <a:xfrm>
            <a:off x="463735" y="2514759"/>
            <a:ext cx="2979788" cy="12926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Сторінки розділу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веб-сайту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5EBD9D30-2411-428A-9C4A-D3F076AD6CBF}"/>
              </a:ext>
            </a:extLst>
          </p:cNvPr>
          <p:cNvSpPr/>
          <p:nvPr/>
        </p:nvSpPr>
        <p:spPr>
          <a:xfrm>
            <a:off x="3465874" y="3161089"/>
            <a:ext cx="2979788" cy="12926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id="{30E073D3-A021-4EFD-9207-C333E10425ED}"/>
              </a:ext>
            </a:extLst>
          </p:cNvPr>
          <p:cNvSpPr/>
          <p:nvPr/>
        </p:nvSpPr>
        <p:spPr>
          <a:xfrm>
            <a:off x="6486894" y="2521429"/>
            <a:ext cx="2979788" cy="12926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Домашні сторінки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10">
            <a:extLst>
              <a:ext uri="{FF2B5EF4-FFF2-40B4-BE49-F238E27FC236}">
                <a16:creationId xmlns:a16="http://schemas.microsoft.com/office/drawing/2014/main" id="{26559D48-21DA-4FD7-8D1D-D49002571843}"/>
              </a:ext>
            </a:extLst>
          </p:cNvPr>
          <p:cNvSpPr/>
          <p:nvPr/>
        </p:nvSpPr>
        <p:spPr>
          <a:xfrm>
            <a:off x="414615" y="4653136"/>
            <a:ext cx="4479249" cy="12926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Сторінки форуму та чату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11">
            <a:extLst>
              <a:ext uri="{FF2B5EF4-FFF2-40B4-BE49-F238E27FC236}">
                <a16:creationId xmlns:a16="http://schemas.microsoft.com/office/drawing/2014/main" id="{178B7BAE-F13B-47CD-9159-512A66F477D5}"/>
              </a:ext>
            </a:extLst>
          </p:cNvPr>
          <p:cNvSpPr/>
          <p:nvPr/>
        </p:nvSpPr>
        <p:spPr>
          <a:xfrm>
            <a:off x="4972973" y="4941168"/>
            <a:ext cx="4479249" cy="129266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Веб-каталоги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04" y="413656"/>
            <a:ext cx="9685867" cy="8273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Сервіси Інтернету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4008" y="1196763"/>
            <a:ext cx="4479354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Пригадайте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8215" y="1218866"/>
            <a:ext cx="511761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7" name="Прямокутник 12"/>
          <p:cNvSpPr/>
          <p:nvPr/>
        </p:nvSpPr>
        <p:spPr>
          <a:xfrm>
            <a:off x="54007" y="1814419"/>
            <a:ext cx="4479355" cy="3710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200" b="1" i="1" kern="0" dirty="0">
                <a:solidFill>
                  <a:srgbClr val="002060"/>
                </a:solidFill>
              </a:rPr>
              <a:t>сервіси </a:t>
            </a:r>
            <a:r>
              <a:rPr lang="en-US" sz="3200" b="1" i="1" kern="0" dirty="0">
                <a:solidFill>
                  <a:srgbClr val="002060"/>
                </a:solidFill>
              </a:rPr>
              <a:t>Google</a:t>
            </a:r>
            <a:r>
              <a:rPr lang="en-US" sz="3200" b="1" i="1" kern="0" dirty="0" smtClean="0">
                <a:solidFill>
                  <a:srgbClr val="002060"/>
                </a:solidFill>
              </a:rPr>
              <a:t>;</a:t>
            </a:r>
            <a:endParaRPr lang="uk-UA" sz="32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uk-UA" sz="32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200" b="1" i="1" kern="0" dirty="0" smtClean="0">
                <a:solidFill>
                  <a:srgbClr val="002060"/>
                </a:solidFill>
              </a:rPr>
              <a:t>за якими критеріями, на вашу думку, потрібно оцінювати сайт</a:t>
            </a:r>
            <a:endParaRPr lang="en-US" sz="32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237" y="2046181"/>
            <a:ext cx="4842934" cy="30469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яку структуру можуть мати сайти;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які відмінності можуть мати веб-сторінки </a:t>
            </a:r>
            <a:r>
              <a:rPr lang="uk-UA" sz="3200" b="1" i="1" kern="0" dirty="0" smtClean="0">
                <a:solidFill>
                  <a:srgbClr val="FFFFFF"/>
                </a:solidFill>
              </a:rPr>
              <a:t>сайту;</a:t>
            </a:r>
          </a:p>
        </p:txBody>
      </p:sp>
    </p:spTree>
    <p:extLst>
      <p:ext uri="{BB962C8B-B14F-4D97-AF65-F5344CB8AC3E}">
        <p14:creationId xmlns:p14="http://schemas.microsoft.com/office/powerpoint/2010/main" val="37640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300" y="1042217"/>
            <a:ext cx="9037607" cy="1569660"/>
          </a:xfrm>
          <a:prstGeom prst="rect">
            <a:avLst/>
          </a:prstGeom>
          <a:solidFill>
            <a:srgbClr val="0F872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Сторінка розділу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веб-сайту </a:t>
            </a:r>
            <a:r>
              <a:rPr lang="uk-UA" sz="2400" b="1" i="1" kern="0" dirty="0">
                <a:solidFill>
                  <a:schemeClr val="bg1"/>
                </a:solidFill>
              </a:rPr>
              <a:t>— це звичайна веб-сторінка, яка заповнюється його автором і не передбачає особливих дій користувача під час роботи з нею.</a:t>
            </a:r>
          </a:p>
        </p:txBody>
      </p:sp>
      <p:pic>
        <p:nvPicPr>
          <p:cNvPr id="6" name="Picture 2" descr="Пов’язане зображення">
            <a:extLst>
              <a:ext uri="{FF2B5EF4-FFF2-40B4-BE49-F238E27FC236}">
                <a16:creationId xmlns:a16="http://schemas.microsoft.com/office/drawing/2014/main" id="{9D0385D9-DE1D-413D-90E3-1B83C7C30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-1"/>
          <a:stretch/>
        </p:blipFill>
        <p:spPr bwMode="auto">
          <a:xfrm>
            <a:off x="489300" y="2978981"/>
            <a:ext cx="5212058" cy="33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в’язане зображення">
            <a:extLst>
              <a:ext uri="{FF2B5EF4-FFF2-40B4-BE49-F238E27FC236}">
                <a16:creationId xmlns:a16="http://schemas.microsoft.com/office/drawing/2014/main" id="{44AEE88B-C319-44B4-AF8C-426823FC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1" y="2960897"/>
            <a:ext cx="3627575" cy="33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76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1522" y="1160477"/>
            <a:ext cx="9037607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chemeClr val="bg1"/>
                </a:solidFill>
              </a:rPr>
              <a:t>Форми </a:t>
            </a:r>
            <a:r>
              <a:rPr lang="uk-UA" sz="2400" b="1" i="1" kern="0" dirty="0">
                <a:solidFill>
                  <a:schemeClr val="bg1"/>
                </a:solidFill>
              </a:rPr>
              <a:t>застосовують для: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28AE7A-D0FD-48A6-B5CC-263B76C7505C}"/>
              </a:ext>
            </a:extLst>
          </p:cNvPr>
          <p:cNvSpPr/>
          <p:nvPr/>
        </p:nvSpPr>
        <p:spPr>
          <a:xfrm>
            <a:off x="631522" y="2047489"/>
            <a:ext cx="2979788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Отримання відомостей про користувачів </a:t>
            </a:r>
            <a:r>
              <a:rPr lang="uk-UA" sz="2000" b="1" i="1" kern="0" dirty="0" smtClean="0">
                <a:solidFill>
                  <a:schemeClr val="bg1"/>
                </a:solidFill>
              </a:rPr>
              <a:t>сайту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B02C563-885C-4F5A-83D0-7A4AC28CAF00}"/>
              </a:ext>
            </a:extLst>
          </p:cNvPr>
          <p:cNvSpPr/>
          <p:nvPr/>
        </p:nvSpPr>
        <p:spPr>
          <a:xfrm>
            <a:off x="3660431" y="2047489"/>
            <a:ext cx="2979788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 Отримання думки з приводу питання, винесеного для обговорення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E885E88-8733-4CBA-8DFC-8537473A86BB}"/>
              </a:ext>
            </a:extLst>
          </p:cNvPr>
          <p:cNvSpPr/>
          <p:nvPr/>
        </p:nvSpPr>
        <p:spPr>
          <a:xfrm>
            <a:off x="6687125" y="2055199"/>
            <a:ext cx="2979788" cy="16507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Виявлення споживчих переваг тощо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4" descr="Результат пошуку зображень за запитом &quot;user icon&quot;">
            <a:extLst>
              <a:ext uri="{FF2B5EF4-FFF2-40B4-BE49-F238E27FC236}">
                <a16:creationId xmlns:a16="http://schemas.microsoft.com/office/drawing/2014/main" id="{F9058697-CE6E-4412-9E5C-47E10F86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0" y="4069361"/>
            <a:ext cx="2304256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llaboration, communication, opinion, right, wrong icon">
            <a:extLst>
              <a:ext uri="{FF2B5EF4-FFF2-40B4-BE49-F238E27FC236}">
                <a16:creationId xmlns:a16="http://schemas.microsoft.com/office/drawing/2014/main" id="{DE996827-B8EC-43C2-B4DE-D189E857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94" y="4069361"/>
            <a:ext cx="2431256" cy="23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chieve, advantage, advantages, challenge, challenging, features, goal, leadership, mark, quality control, rate, reach, recommend, remuneration, review, set, stimulate, strategic, success, target, vote, voting icon">
            <a:extLst>
              <a:ext uri="{FF2B5EF4-FFF2-40B4-BE49-F238E27FC236}">
                <a16:creationId xmlns:a16="http://schemas.microsoft.com/office/drawing/2014/main" id="{2A89E605-29A7-440E-913E-14797CD0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5" y="4123627"/>
            <a:ext cx="2431256" cy="23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80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300" y="1132369"/>
            <a:ext cx="9037607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найуживаніших форм належать: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FBEBC44-2C6E-4067-AEA9-E4667A8D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210441"/>
              </p:ext>
            </p:extLst>
          </p:nvPr>
        </p:nvGraphicFramePr>
        <p:xfrm>
          <a:off x="489300" y="1856181"/>
          <a:ext cx="8926119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46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099" y="1158053"/>
            <a:ext cx="9037607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Поняття </a:t>
            </a:r>
            <a:r>
              <a:rPr lang="uk-UA" sz="2000" b="1" i="1" kern="0" dirty="0">
                <a:solidFill>
                  <a:srgbClr val="FFFF00"/>
                </a:solidFill>
              </a:rPr>
              <a:t>домашня сторінка </a:t>
            </a:r>
            <a:r>
              <a:rPr lang="uk-UA" sz="2000" b="1" i="1" kern="0" dirty="0">
                <a:solidFill>
                  <a:schemeClr val="bg1"/>
                </a:solidFill>
              </a:rPr>
              <a:t>має декілька значень: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13D5D-1D7A-45CD-9759-B7156E6A7341}"/>
              </a:ext>
            </a:extLst>
          </p:cNvPr>
          <p:cNvSpPr txBox="1"/>
          <p:nvPr/>
        </p:nvSpPr>
        <p:spPr>
          <a:xfrm>
            <a:off x="363099" y="1881077"/>
            <a:ext cx="5752931" cy="39087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веб-сайт</a:t>
            </a:r>
            <a:r>
              <a:rPr lang="uk-UA" sz="2800" b="1" i="1" kern="0" dirty="0">
                <a:solidFill>
                  <a:srgbClr val="FFFF00"/>
                </a:solidFill>
              </a:rPr>
              <a:t>, що належить окремій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людині;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uk-UA" sz="2800" b="1" i="1" kern="0" dirty="0" smtClean="0">
              <a:solidFill>
                <a:srgbClr val="FFFF0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оловна веб-сторінка;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uk-UA" sz="2800" b="1" i="1" kern="0" dirty="0" smtClean="0">
              <a:solidFill>
                <a:srgbClr val="FFFF0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еб-сторінка (стартова), яка першою завантажується в браузері.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uk-UA" sz="2400" b="1" i="1" kern="0" dirty="0">
              <a:solidFill>
                <a:schemeClr val="bg1"/>
              </a:solidFill>
            </a:endParaRPr>
          </a:p>
        </p:txBody>
      </p:sp>
      <p:pic>
        <p:nvPicPr>
          <p:cNvPr id="7" name="Picture 6" descr="Пов’язане зображення">
            <a:extLst>
              <a:ext uri="{FF2B5EF4-FFF2-40B4-BE49-F238E27FC236}">
                <a16:creationId xmlns:a16="http://schemas.microsoft.com/office/drawing/2014/main" id="{3ED5398C-7FE2-4F6D-9AA2-FB52B4636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r="21107"/>
          <a:stretch/>
        </p:blipFill>
        <p:spPr bwMode="auto">
          <a:xfrm>
            <a:off x="6433908" y="2020624"/>
            <a:ext cx="3172860" cy="39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6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300" y="1128531"/>
            <a:ext cx="9037607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Сторінка </a:t>
            </a:r>
            <a:r>
              <a:rPr lang="uk-UA" sz="2400" b="1" i="1" kern="0" dirty="0">
                <a:solidFill>
                  <a:srgbClr val="FFFF00"/>
                </a:solidFill>
              </a:rPr>
              <a:t>форуму</a:t>
            </a:r>
            <a:r>
              <a:rPr lang="uk-UA" sz="2400" b="1" i="1" kern="0" dirty="0">
                <a:solidFill>
                  <a:schemeClr val="bg1"/>
                </a:solidFill>
              </a:rPr>
              <a:t> або </a:t>
            </a:r>
            <a:r>
              <a:rPr lang="uk-UA" sz="2400" b="1" i="1" kern="0" dirty="0">
                <a:solidFill>
                  <a:srgbClr val="FFFF00"/>
                </a:solidFill>
              </a:rPr>
              <a:t>чату</a:t>
            </a:r>
            <a:r>
              <a:rPr lang="uk-UA" sz="2400" b="1" i="1" kern="0" dirty="0">
                <a:solidFill>
                  <a:schemeClr val="bg1"/>
                </a:solidFill>
              </a:rPr>
              <a:t> схожа на таблицю, у рядках якої користувач записує своє повідомлення, при чому відображається: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06D2757-5892-4E52-BCE3-880B38C8D290}"/>
              </a:ext>
            </a:extLst>
          </p:cNvPr>
          <p:cNvSpPr/>
          <p:nvPr/>
        </p:nvSpPr>
        <p:spPr>
          <a:xfrm>
            <a:off x="531864" y="2661015"/>
            <a:ext cx="3650805" cy="1412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Його аватар (маленьке зображення, що ідентифікує користувача)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39E2C37-A362-4CC5-BEE2-2A0E8A7A7046}"/>
              </a:ext>
            </a:extLst>
          </p:cNvPr>
          <p:cNvSpPr/>
          <p:nvPr/>
        </p:nvSpPr>
        <p:spPr>
          <a:xfrm>
            <a:off x="4234849" y="2661015"/>
            <a:ext cx="2305711" cy="1412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Його мережеве ім'я (</a:t>
            </a:r>
            <a:r>
              <a:rPr lang="uk-UA" sz="2000" b="1" i="1" kern="0" dirty="0" err="1">
                <a:solidFill>
                  <a:schemeClr val="bg1"/>
                </a:solidFill>
              </a:rPr>
              <a:t>нік</a:t>
            </a:r>
            <a:r>
              <a:rPr lang="uk-UA" sz="2000" b="1" i="1" kern="0" dirty="0">
                <a:solidFill>
                  <a:schemeClr val="bg1"/>
                </a:solidFill>
              </a:rPr>
              <a:t>)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6DC92CD-27A6-4382-988F-F88776564409}"/>
              </a:ext>
            </a:extLst>
          </p:cNvPr>
          <p:cNvSpPr/>
          <p:nvPr/>
        </p:nvSpPr>
        <p:spPr>
          <a:xfrm>
            <a:off x="6589684" y="2661015"/>
            <a:ext cx="2979788" cy="1412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Інструменти для коментування повідомлень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4" descr="account, avatar, circle, male, profile, user icon">
            <a:extLst>
              <a:ext uri="{FF2B5EF4-FFF2-40B4-BE49-F238E27FC236}">
                <a16:creationId xmlns:a16="http://schemas.microsoft.com/office/drawing/2014/main" id="{B8BF94E5-643C-4342-AE8F-401DD0BA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18" y="4161062"/>
            <a:ext cx="1993063" cy="23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ов’язане зображення">
            <a:extLst>
              <a:ext uri="{FF2B5EF4-FFF2-40B4-BE49-F238E27FC236}">
                <a16:creationId xmlns:a16="http://schemas.microsoft.com/office/drawing/2014/main" id="{1CBFE39C-11C7-4B93-962D-A932D091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2" y="4073266"/>
            <a:ext cx="3693323" cy="2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mment icon">
            <a:extLst>
              <a:ext uri="{FF2B5EF4-FFF2-40B4-BE49-F238E27FC236}">
                <a16:creationId xmlns:a16="http://schemas.microsoft.com/office/drawing/2014/main" id="{16393A62-DA59-4FB0-9423-98E48011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05" y="3704789"/>
            <a:ext cx="2514602" cy="33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00" y="185758"/>
            <a:ext cx="9322053" cy="694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 відмінності можуть мати веб-сторінки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сайта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4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89300" y="185758"/>
            <a:ext cx="9322053" cy="694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Домашнє завдання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300" y="1192696"/>
            <a:ext cx="838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F872C"/>
                </a:solidFill>
              </a:rPr>
              <a:t>Опрацювати</a:t>
            </a:r>
            <a:r>
              <a:rPr lang="ru-RU" sz="2800" b="1" dirty="0">
                <a:solidFill>
                  <a:srgbClr val="0F872C"/>
                </a:solidFill>
              </a:rPr>
              <a:t> </a:t>
            </a:r>
            <a:r>
              <a:rPr lang="ru-RU" sz="2800" b="1" dirty="0" smtClean="0">
                <a:solidFill>
                  <a:srgbClr val="0F872C"/>
                </a:solidFill>
              </a:rPr>
              <a:t>п. 9.3 в </a:t>
            </a:r>
            <a:r>
              <a:rPr lang="ru-RU" sz="2800" b="1" dirty="0" err="1" smtClean="0">
                <a:solidFill>
                  <a:srgbClr val="0F872C"/>
                </a:solidFill>
              </a:rPr>
              <a:t>підручнику</a:t>
            </a:r>
            <a:r>
              <a:rPr lang="ru-RU" sz="2800" b="1" dirty="0" smtClean="0">
                <a:solidFill>
                  <a:srgbClr val="0F872C"/>
                </a:solidFill>
              </a:rPr>
              <a:t> (ст. 258-267).</a:t>
            </a:r>
            <a:endParaRPr lang="ru-RU" sz="2800" b="1" dirty="0">
              <a:solidFill>
                <a:srgbClr val="0F87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2"/>
            <a:ext cx="8716745" cy="932192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1CBE7-26A2-45F7-B16C-53DDA90133A5}"/>
              </a:ext>
            </a:extLst>
          </p:cNvPr>
          <p:cNvSpPr txBox="1"/>
          <p:nvPr/>
        </p:nvSpPr>
        <p:spPr>
          <a:xfrm>
            <a:off x="225961" y="1196752"/>
            <a:ext cx="10695323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Сукупність веб-сторінок певної тематики із системою навігації, що дає можливість переміщуватись між ними за допомогою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гіперпосилань</a:t>
            </a:r>
            <a:r>
              <a:rPr lang="uk-UA" sz="2800" b="1" i="1" kern="0" dirty="0">
                <a:solidFill>
                  <a:srgbClr val="FFFFFF"/>
                </a:solidFill>
              </a:rPr>
              <a:t>, які збережені на одному сервері, утворює </a:t>
            </a:r>
            <a:r>
              <a:rPr lang="uk-UA" sz="2800" b="1" i="1" kern="0" dirty="0">
                <a:solidFill>
                  <a:srgbClr val="FFFF00"/>
                </a:solidFill>
              </a:rPr>
              <a:t>сайт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веб-сайт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6" name="Picture 2" descr="http://pokupon.ua/uploaded/new_campaign_pictures/12692/data/main720x340/site_shapka.jpg">
            <a:extLst>
              <a:ext uri="{FF2B5EF4-FFF2-40B4-BE49-F238E27FC236}">
                <a16:creationId xmlns:a16="http://schemas.microsoft.com/office/drawing/2014/main" id="{7F4B35BF-5F55-4067-92FB-9766C56C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8" y="3215325"/>
            <a:ext cx="4759863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websitex5.com/en/images/top_img_templates.png">
            <a:extLst>
              <a:ext uri="{FF2B5EF4-FFF2-40B4-BE49-F238E27FC236}">
                <a16:creationId xmlns:a16="http://schemas.microsoft.com/office/drawing/2014/main" id="{82C3763F-82D0-42D8-BA1F-6B634598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05" y="3356993"/>
            <a:ext cx="449973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78015" y="162511"/>
            <a:ext cx="9167505" cy="820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6" y="1196764"/>
            <a:ext cx="10197577" cy="830997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chemeClr val="bg1"/>
                </a:solidFill>
              </a:rPr>
              <a:t>Під час </a:t>
            </a:r>
            <a:r>
              <a:rPr lang="uk-UA" sz="2400" b="1" i="1" kern="0" dirty="0">
                <a:solidFill>
                  <a:schemeClr val="bg1"/>
                </a:solidFill>
              </a:rPr>
              <a:t>планування структури </a:t>
            </a:r>
            <a:r>
              <a:rPr lang="uk-UA" sz="2400" b="1" i="1" kern="0" dirty="0" smtClean="0">
                <a:solidFill>
                  <a:schemeClr val="bg1"/>
                </a:solidFill>
              </a:rPr>
              <a:t>сайту </a:t>
            </a:r>
            <a:r>
              <a:rPr lang="uk-UA" sz="2400" b="1" i="1" kern="0" dirty="0">
                <a:solidFill>
                  <a:schemeClr val="bg1"/>
                </a:solidFill>
              </a:rPr>
              <a:t>необхідно продумати кілька основних складових: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49A5185-3DB6-4AC9-BAA2-FEB083948306}"/>
              </a:ext>
            </a:extLst>
          </p:cNvPr>
          <p:cNvSpPr/>
          <p:nvPr/>
        </p:nvSpPr>
        <p:spPr>
          <a:xfrm>
            <a:off x="174718" y="2281225"/>
            <a:ext cx="2979788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Структуру каталогів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2468B39-DD1F-4955-AE21-EAE9AD8A996F}"/>
              </a:ext>
            </a:extLst>
          </p:cNvPr>
          <p:cNvSpPr/>
          <p:nvPr/>
        </p:nvSpPr>
        <p:spPr>
          <a:xfrm>
            <a:off x="3723256" y="2281225"/>
            <a:ext cx="2979788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Структуру навігації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A8172BF-02E6-4BC3-ABD7-B166FFD37276}"/>
              </a:ext>
            </a:extLst>
          </p:cNvPr>
          <p:cNvSpPr/>
          <p:nvPr/>
        </p:nvSpPr>
        <p:spPr>
          <a:xfrm>
            <a:off x="7271795" y="2281225"/>
            <a:ext cx="2979788" cy="9089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Необхідність заставки </a:t>
            </a:r>
            <a:r>
              <a:rPr lang="uk-UA" sz="2400" b="1" i="1" kern="0" dirty="0" smtClean="0">
                <a:solidFill>
                  <a:schemeClr val="bg1"/>
                </a:solidFill>
              </a:rPr>
              <a:t>сайту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6" descr="gps, navigation, page, site, web, website icon">
            <a:extLst>
              <a:ext uri="{FF2B5EF4-FFF2-40B4-BE49-F238E27FC236}">
                <a16:creationId xmlns:a16="http://schemas.microsoft.com/office/drawing/2014/main" id="{FED50E7A-D886-42A5-8F7B-E4632BAF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32" y="3443638"/>
            <a:ext cx="2755129" cy="24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C0BCBBCD-2C18-4CB2-9C03-B2AE963B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8" y="3443638"/>
            <a:ext cx="2778969" cy="24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в’язане зображення">
            <a:extLst>
              <a:ext uri="{FF2B5EF4-FFF2-40B4-BE49-F238E27FC236}">
                <a16:creationId xmlns:a16="http://schemas.microsoft.com/office/drawing/2014/main" id="{5B1F6045-49AF-40ED-B172-5CDCF410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6" y="3443638"/>
            <a:ext cx="2685235" cy="25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1"/>
            <a:ext cx="8897049" cy="790525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357" y="1183874"/>
            <a:ext cx="9037607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smtClean="0">
                <a:solidFill>
                  <a:schemeClr val="bg1"/>
                </a:solidFill>
              </a:rPr>
              <a:t>Розглядають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39CBE1-41DA-432B-8732-DEB0497BAA76}"/>
              </a:ext>
            </a:extLst>
          </p:cNvPr>
          <p:cNvSpPr/>
          <p:nvPr/>
        </p:nvSpPr>
        <p:spPr>
          <a:xfrm>
            <a:off x="394566" y="3617134"/>
            <a:ext cx="4479249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Внутрішню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структуру </a:t>
            </a:r>
            <a:r>
              <a:rPr lang="uk-UA" sz="3600" b="1" i="1" kern="0" dirty="0" smtClean="0">
                <a:solidFill>
                  <a:schemeClr val="bg1"/>
                </a:solidFill>
              </a:rPr>
              <a:t>сайту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A51CFBE-F8D2-4158-AAAE-F7EEBCE5E498}"/>
              </a:ext>
            </a:extLst>
          </p:cNvPr>
          <p:cNvSpPr/>
          <p:nvPr/>
        </p:nvSpPr>
        <p:spPr>
          <a:xfrm>
            <a:off x="5810078" y="3617134"/>
            <a:ext cx="4479249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Зовнішню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структуру </a:t>
            </a:r>
            <a:r>
              <a:rPr lang="uk-UA" sz="3600" b="1" i="1" kern="0" dirty="0" smtClean="0">
                <a:solidFill>
                  <a:schemeClr val="bg1"/>
                </a:solidFill>
              </a:rPr>
              <a:t>сайту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2355308">
            <a:off x="2891058" y="1826584"/>
            <a:ext cx="504056" cy="189423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 bwMode="auto">
          <a:xfrm rot="19539945">
            <a:off x="7242937" y="1745773"/>
            <a:ext cx="504056" cy="189423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1"/>
            <a:ext cx="8948564" cy="854919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372" y="1058579"/>
            <a:ext cx="903760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Розрізняють внутрішню структуру </a:t>
            </a:r>
            <a:r>
              <a:rPr lang="uk-UA" sz="2400" b="1" i="1" kern="0" dirty="0" smtClean="0">
                <a:solidFill>
                  <a:schemeClr val="bg1"/>
                </a:solidFill>
              </a:rPr>
              <a:t>сайту: 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E065F78C-8DC9-467A-8BE9-81B2CEEBDAF4}"/>
              </a:ext>
            </a:extLst>
          </p:cNvPr>
          <p:cNvSpPr/>
          <p:nvPr/>
        </p:nvSpPr>
        <p:spPr>
          <a:xfrm>
            <a:off x="247539" y="1906107"/>
            <a:ext cx="2979788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Лінійну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6">
            <a:extLst>
              <a:ext uri="{FF2B5EF4-FFF2-40B4-BE49-F238E27FC236}">
                <a16:creationId xmlns:a16="http://schemas.microsoft.com/office/drawing/2014/main" id="{97419E73-0AFB-4416-B239-7F4961BB23A3}"/>
              </a:ext>
            </a:extLst>
          </p:cNvPr>
          <p:cNvSpPr/>
          <p:nvPr/>
        </p:nvSpPr>
        <p:spPr>
          <a:xfrm>
            <a:off x="3469281" y="1921103"/>
            <a:ext cx="2979788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Ієрархічну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7">
            <a:extLst>
              <a:ext uri="{FF2B5EF4-FFF2-40B4-BE49-F238E27FC236}">
                <a16:creationId xmlns:a16="http://schemas.microsoft.com/office/drawing/2014/main" id="{695E7E1B-BC5B-414F-BF6E-48E690301FC1}"/>
              </a:ext>
            </a:extLst>
          </p:cNvPr>
          <p:cNvSpPr/>
          <p:nvPr/>
        </p:nvSpPr>
        <p:spPr>
          <a:xfrm>
            <a:off x="6846792" y="1921102"/>
            <a:ext cx="2979788" cy="7525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Довільну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8C98D-B6BA-478D-BB8A-3B664D4676D5}"/>
              </a:ext>
            </a:extLst>
          </p:cNvPr>
          <p:cNvSpPr txBox="1"/>
          <p:nvPr/>
        </p:nvSpPr>
        <p:spPr>
          <a:xfrm>
            <a:off x="247539" y="3059499"/>
            <a:ext cx="6008696" cy="366254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900" b="1" i="1" kern="0" dirty="0">
                <a:solidFill>
                  <a:srgbClr val="FFFF00"/>
                </a:solidFill>
              </a:rPr>
              <a:t>Лінійну</a:t>
            </a:r>
            <a:r>
              <a:rPr lang="uk-UA" sz="2900" b="1" i="1" kern="0" dirty="0">
                <a:solidFill>
                  <a:schemeClr val="bg1"/>
                </a:solidFill>
              </a:rPr>
              <a:t> (</a:t>
            </a:r>
            <a:r>
              <a:rPr lang="uk-UA" sz="2900" b="1" i="1" kern="0" dirty="0">
                <a:solidFill>
                  <a:srgbClr val="FFFF00"/>
                </a:solidFill>
              </a:rPr>
              <a:t>послідовну</a:t>
            </a:r>
            <a:r>
              <a:rPr lang="uk-UA" sz="2900" b="1" i="1" kern="0" dirty="0">
                <a:solidFill>
                  <a:schemeClr val="bg1"/>
                </a:solidFill>
              </a:rPr>
              <a:t>) структуру </a:t>
            </a:r>
            <a:r>
              <a:rPr lang="uk-UA" sz="2900" b="1" i="1" kern="0" dirty="0" smtClean="0">
                <a:solidFill>
                  <a:schemeClr val="bg1"/>
                </a:solidFill>
              </a:rPr>
              <a:t>веб-сайту </a:t>
            </a:r>
            <a:r>
              <a:rPr lang="uk-UA" sz="2900" b="1" i="1" kern="0" dirty="0">
                <a:solidFill>
                  <a:schemeClr val="bg1"/>
                </a:solidFill>
              </a:rPr>
              <a:t>доцільно використовувати в разі послідовного подання відомостей, наприклад, про товари та послуги або матеріали навчального посібника</a:t>
            </a:r>
            <a:r>
              <a:rPr lang="uk-UA" sz="2900" b="1" i="1" kern="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" name="Picture 2" descr="Пов’язане зображення">
            <a:extLst>
              <a:ext uri="{FF2B5EF4-FFF2-40B4-BE49-F238E27FC236}">
                <a16:creationId xmlns:a16="http://schemas.microsoft.com/office/drawing/2014/main" id="{7FB8A666-FB00-4344-882C-9A3A9220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92" y="3074493"/>
            <a:ext cx="2979788" cy="37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1"/>
            <a:ext cx="8974322" cy="812631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grpSp>
        <p:nvGrpSpPr>
          <p:cNvPr id="11" name="Групувати 9">
            <a:extLst>
              <a:ext uri="{FF2B5EF4-FFF2-40B4-BE49-F238E27FC236}">
                <a16:creationId xmlns:a16="http://schemas.microsoft.com/office/drawing/2014/main" id="{3082BAC8-C7BE-476B-AD53-0C9F0A33F882}"/>
              </a:ext>
            </a:extLst>
          </p:cNvPr>
          <p:cNvGrpSpPr/>
          <p:nvPr/>
        </p:nvGrpSpPr>
        <p:grpSpPr>
          <a:xfrm>
            <a:off x="1836136" y="975142"/>
            <a:ext cx="6535131" cy="5451416"/>
            <a:chOff x="6198118" y="2636197"/>
            <a:chExt cx="5664629" cy="3539431"/>
          </a:xfrm>
        </p:grpSpPr>
        <p:sp>
          <p:nvSpPr>
            <p:cNvPr id="12" name="Прямокутник 10">
              <a:extLst>
                <a:ext uri="{FF2B5EF4-FFF2-40B4-BE49-F238E27FC236}">
                  <a16:creationId xmlns:a16="http://schemas.microsoft.com/office/drawing/2014/main" id="{FA4D88B4-F77C-45F2-9579-2CF413447BB8}"/>
                </a:ext>
              </a:extLst>
            </p:cNvPr>
            <p:cNvSpPr/>
            <p:nvPr/>
          </p:nvSpPr>
          <p:spPr>
            <a:xfrm>
              <a:off x="7045857" y="2636197"/>
              <a:ext cx="3973050" cy="743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Головна сторінка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11">
              <a:extLst>
                <a:ext uri="{FF2B5EF4-FFF2-40B4-BE49-F238E27FC236}">
                  <a16:creationId xmlns:a16="http://schemas.microsoft.com/office/drawing/2014/main" id="{0A6F4D2C-E61E-433B-B7AE-C1B7E6E3FD74}"/>
                </a:ext>
              </a:extLst>
            </p:cNvPr>
            <p:cNvSpPr/>
            <p:nvPr/>
          </p:nvSpPr>
          <p:spPr>
            <a:xfrm>
              <a:off x="7045857" y="4034359"/>
              <a:ext cx="3973050" cy="743107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 1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кутник 12">
              <a:extLst>
                <a:ext uri="{FF2B5EF4-FFF2-40B4-BE49-F238E27FC236}">
                  <a16:creationId xmlns:a16="http://schemas.microsoft.com/office/drawing/2014/main" id="{0DB0170E-4726-4564-AD08-0159759C30EF}"/>
                </a:ext>
              </a:extLst>
            </p:cNvPr>
            <p:cNvSpPr/>
            <p:nvPr/>
          </p:nvSpPr>
          <p:spPr>
            <a:xfrm>
              <a:off x="7045857" y="5432521"/>
              <a:ext cx="3973050" cy="743107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Сторінка 2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Стрілка вліво 20">
              <a:extLst>
                <a:ext uri="{FF2B5EF4-FFF2-40B4-BE49-F238E27FC236}">
                  <a16:creationId xmlns:a16="http://schemas.microsoft.com/office/drawing/2014/main" id="{BDF51FDE-7621-426D-AE4E-3F28047E76A7}"/>
                </a:ext>
              </a:extLst>
            </p:cNvPr>
            <p:cNvSpPr/>
            <p:nvPr/>
          </p:nvSpPr>
          <p:spPr>
            <a:xfrm rot="16200000">
              <a:off x="8688639" y="3330039"/>
              <a:ext cx="687486" cy="845649"/>
            </a:xfrm>
            <a:prstGeom prst="lef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Стрілка вліво 20">
              <a:extLst>
                <a:ext uri="{FF2B5EF4-FFF2-40B4-BE49-F238E27FC236}">
                  <a16:creationId xmlns:a16="http://schemas.microsoft.com/office/drawing/2014/main" id="{79B4802B-BDDB-49C7-91A0-F65C9E6FE5B1}"/>
                </a:ext>
              </a:extLst>
            </p:cNvPr>
            <p:cNvSpPr/>
            <p:nvPr/>
          </p:nvSpPr>
          <p:spPr>
            <a:xfrm rot="16200000">
              <a:off x="8688638" y="4728201"/>
              <a:ext cx="687486" cy="845649"/>
            </a:xfrm>
            <a:prstGeom prst="lef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Стрілка: вигнута вправо 15">
              <a:extLst>
                <a:ext uri="{FF2B5EF4-FFF2-40B4-BE49-F238E27FC236}">
                  <a16:creationId xmlns:a16="http://schemas.microsoft.com/office/drawing/2014/main" id="{9C77B561-E2A4-4150-95D6-B18E68B804AE}"/>
                </a:ext>
              </a:extLst>
            </p:cNvPr>
            <p:cNvSpPr/>
            <p:nvPr/>
          </p:nvSpPr>
          <p:spPr>
            <a:xfrm flipV="1">
              <a:off x="6202017" y="4452729"/>
              <a:ext cx="843840" cy="1530626"/>
            </a:xfrm>
            <a:prstGeom prst="curved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8" name="Стрілка: вигнута вправо 16">
              <a:extLst>
                <a:ext uri="{FF2B5EF4-FFF2-40B4-BE49-F238E27FC236}">
                  <a16:creationId xmlns:a16="http://schemas.microsoft.com/office/drawing/2014/main" id="{BE625F1C-BCED-48BE-8FB4-AC20E3D016C0}"/>
                </a:ext>
              </a:extLst>
            </p:cNvPr>
            <p:cNvSpPr/>
            <p:nvPr/>
          </p:nvSpPr>
          <p:spPr>
            <a:xfrm flipV="1">
              <a:off x="6198118" y="2853042"/>
              <a:ext cx="843840" cy="1530626"/>
            </a:xfrm>
            <a:prstGeom prst="curved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9" name="Стрілка: вигнута вправо 17">
              <a:extLst>
                <a:ext uri="{FF2B5EF4-FFF2-40B4-BE49-F238E27FC236}">
                  <a16:creationId xmlns:a16="http://schemas.microsoft.com/office/drawing/2014/main" id="{81EF0BBC-CD03-4E2D-B546-AEDEEEAD941E}"/>
                </a:ext>
              </a:extLst>
            </p:cNvPr>
            <p:cNvSpPr/>
            <p:nvPr/>
          </p:nvSpPr>
          <p:spPr>
            <a:xfrm flipH="1" flipV="1">
              <a:off x="11018907" y="2763078"/>
              <a:ext cx="843840" cy="3163711"/>
            </a:xfrm>
            <a:prstGeom prst="curved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5">
            <a:extLst>
              <a:ext uri="{FF2B5EF4-FFF2-40B4-BE49-F238E27FC236}">
                <a16:creationId xmlns:a16="http://schemas.microsoft.com/office/drawing/2014/main" id="{53709319-C913-4641-9EAA-8C43EB86CA5D}"/>
              </a:ext>
            </a:extLst>
          </p:cNvPr>
          <p:cNvGrpSpPr/>
          <p:nvPr/>
        </p:nvGrpSpPr>
        <p:grpSpPr>
          <a:xfrm>
            <a:off x="582639" y="1329067"/>
            <a:ext cx="9424246" cy="4839913"/>
            <a:chOff x="245641" y="2328259"/>
            <a:chExt cx="11853149" cy="4500720"/>
          </a:xfrm>
        </p:grpSpPr>
        <p:sp>
          <p:nvSpPr>
            <p:cNvPr id="5" name="Прямокутник 7">
              <a:extLst>
                <a:ext uri="{FF2B5EF4-FFF2-40B4-BE49-F238E27FC236}">
                  <a16:creationId xmlns:a16="http://schemas.microsoft.com/office/drawing/2014/main" id="{60798108-819C-4649-B18C-354D041FF35E}"/>
                </a:ext>
              </a:extLst>
            </p:cNvPr>
            <p:cNvSpPr/>
            <p:nvPr/>
          </p:nvSpPr>
          <p:spPr>
            <a:xfrm>
              <a:off x="2582226" y="2328259"/>
              <a:ext cx="8024586" cy="743107"/>
            </a:xfrm>
            <a:prstGeom prst="rect">
              <a:avLst/>
            </a:prstGeom>
            <a:solidFill>
              <a:srgbClr val="0F8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Головна 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6" name="Прямокутник 9">
              <a:extLst>
                <a:ext uri="{FF2B5EF4-FFF2-40B4-BE49-F238E27FC236}">
                  <a16:creationId xmlns:a16="http://schemas.microsoft.com/office/drawing/2014/main" id="{33E9E0E6-74A1-460E-AABD-52F1D0B48D70}"/>
                </a:ext>
              </a:extLst>
            </p:cNvPr>
            <p:cNvSpPr/>
            <p:nvPr/>
          </p:nvSpPr>
          <p:spPr>
            <a:xfrm>
              <a:off x="1645162" y="3569980"/>
              <a:ext cx="2803155" cy="74310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Стрілка вліво 20">
              <a:extLst>
                <a:ext uri="{FF2B5EF4-FFF2-40B4-BE49-F238E27FC236}">
                  <a16:creationId xmlns:a16="http://schemas.microsoft.com/office/drawing/2014/main" id="{C73C00C5-802B-4E7A-877F-207538A67C3B}"/>
                </a:ext>
              </a:extLst>
            </p:cNvPr>
            <p:cNvSpPr/>
            <p:nvPr/>
          </p:nvSpPr>
          <p:spPr>
            <a:xfrm rot="16200000">
              <a:off x="3230154" y="2894232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Прямокутник 20">
              <a:extLst>
                <a:ext uri="{FF2B5EF4-FFF2-40B4-BE49-F238E27FC236}">
                  <a16:creationId xmlns:a16="http://schemas.microsoft.com/office/drawing/2014/main" id="{95EFBB9E-45B1-4153-AED0-68A38BBC146C}"/>
                </a:ext>
              </a:extLst>
            </p:cNvPr>
            <p:cNvSpPr/>
            <p:nvPr/>
          </p:nvSpPr>
          <p:spPr>
            <a:xfrm>
              <a:off x="5734558" y="3601639"/>
              <a:ext cx="2803155" cy="74310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Стрілка вліво 20">
              <a:extLst>
                <a:ext uri="{FF2B5EF4-FFF2-40B4-BE49-F238E27FC236}">
                  <a16:creationId xmlns:a16="http://schemas.microsoft.com/office/drawing/2014/main" id="{CD2283DF-4A3C-447B-9E60-CE77AA81A0A6}"/>
                </a:ext>
              </a:extLst>
            </p:cNvPr>
            <p:cNvSpPr/>
            <p:nvPr/>
          </p:nvSpPr>
          <p:spPr>
            <a:xfrm rot="16200000">
              <a:off x="6630025" y="2903224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Прямокутник 22">
              <a:extLst>
                <a:ext uri="{FF2B5EF4-FFF2-40B4-BE49-F238E27FC236}">
                  <a16:creationId xmlns:a16="http://schemas.microsoft.com/office/drawing/2014/main" id="{AE78CEFE-5338-4852-AF3B-7D3AA4DEBEC7}"/>
                </a:ext>
              </a:extLst>
            </p:cNvPr>
            <p:cNvSpPr/>
            <p:nvPr/>
          </p:nvSpPr>
          <p:spPr>
            <a:xfrm>
              <a:off x="9295635" y="3595719"/>
              <a:ext cx="2803155" cy="74310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Прямокутник 23">
              <a:extLst>
                <a:ext uri="{FF2B5EF4-FFF2-40B4-BE49-F238E27FC236}">
                  <a16:creationId xmlns:a16="http://schemas.microsoft.com/office/drawing/2014/main" id="{96A74FD9-DC14-43FC-B6F2-A9B44D95E349}"/>
                </a:ext>
              </a:extLst>
            </p:cNvPr>
            <p:cNvSpPr/>
            <p:nvPr/>
          </p:nvSpPr>
          <p:spPr>
            <a:xfrm>
              <a:off x="625813" y="4777786"/>
              <a:ext cx="2300659" cy="743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кутник 25">
              <a:extLst>
                <a:ext uri="{FF2B5EF4-FFF2-40B4-BE49-F238E27FC236}">
                  <a16:creationId xmlns:a16="http://schemas.microsoft.com/office/drawing/2014/main" id="{76BE3B1D-F056-4376-A69F-14FA2F93A202}"/>
                </a:ext>
              </a:extLst>
            </p:cNvPr>
            <p:cNvSpPr/>
            <p:nvPr/>
          </p:nvSpPr>
          <p:spPr>
            <a:xfrm>
              <a:off x="3431433" y="4777786"/>
              <a:ext cx="2300659" cy="743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28">
              <a:extLst>
                <a:ext uri="{FF2B5EF4-FFF2-40B4-BE49-F238E27FC236}">
                  <a16:creationId xmlns:a16="http://schemas.microsoft.com/office/drawing/2014/main" id="{BDB2FC78-778E-4CD0-812D-D32F500A3709}"/>
                </a:ext>
              </a:extLst>
            </p:cNvPr>
            <p:cNvSpPr/>
            <p:nvPr/>
          </p:nvSpPr>
          <p:spPr>
            <a:xfrm>
              <a:off x="5989670" y="4905641"/>
              <a:ext cx="2300659" cy="743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кутник 29">
              <a:extLst>
                <a:ext uri="{FF2B5EF4-FFF2-40B4-BE49-F238E27FC236}">
                  <a16:creationId xmlns:a16="http://schemas.microsoft.com/office/drawing/2014/main" id="{B4BF9805-011A-4363-BC27-755E3B9AE020}"/>
                </a:ext>
              </a:extLst>
            </p:cNvPr>
            <p:cNvSpPr/>
            <p:nvPr/>
          </p:nvSpPr>
          <p:spPr>
            <a:xfrm>
              <a:off x="8795290" y="4905641"/>
              <a:ext cx="2300659" cy="743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кутник 30">
              <a:extLst>
                <a:ext uri="{FF2B5EF4-FFF2-40B4-BE49-F238E27FC236}">
                  <a16:creationId xmlns:a16="http://schemas.microsoft.com/office/drawing/2014/main" id="{49C2E9B2-49D3-4ACF-B3E2-0EEA30EAA410}"/>
                </a:ext>
              </a:extLst>
            </p:cNvPr>
            <p:cNvSpPr/>
            <p:nvPr/>
          </p:nvSpPr>
          <p:spPr>
            <a:xfrm>
              <a:off x="245641" y="6085872"/>
              <a:ext cx="2300659" cy="743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Прямокутник 31">
              <a:extLst>
                <a:ext uri="{FF2B5EF4-FFF2-40B4-BE49-F238E27FC236}">
                  <a16:creationId xmlns:a16="http://schemas.microsoft.com/office/drawing/2014/main" id="{BC52A040-0E6E-4E13-9B89-F68256C4FB46}"/>
                </a:ext>
              </a:extLst>
            </p:cNvPr>
            <p:cNvSpPr/>
            <p:nvPr/>
          </p:nvSpPr>
          <p:spPr>
            <a:xfrm>
              <a:off x="3051261" y="6085872"/>
              <a:ext cx="2300659" cy="743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Сторінка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Стрілка вліво 20">
              <a:extLst>
                <a:ext uri="{FF2B5EF4-FFF2-40B4-BE49-F238E27FC236}">
                  <a16:creationId xmlns:a16="http://schemas.microsoft.com/office/drawing/2014/main" id="{DFCD58E9-AF6C-47D6-842F-A1070623FE49}"/>
                </a:ext>
              </a:extLst>
            </p:cNvPr>
            <p:cNvSpPr/>
            <p:nvPr/>
          </p:nvSpPr>
          <p:spPr>
            <a:xfrm rot="16200000">
              <a:off x="1707995" y="4111223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Стрілка вліво 20">
              <a:extLst>
                <a:ext uri="{FF2B5EF4-FFF2-40B4-BE49-F238E27FC236}">
                  <a16:creationId xmlns:a16="http://schemas.microsoft.com/office/drawing/2014/main" id="{BEBE4DE6-262A-4067-8D33-47F4503DA478}"/>
                </a:ext>
              </a:extLst>
            </p:cNvPr>
            <p:cNvSpPr/>
            <p:nvPr/>
          </p:nvSpPr>
          <p:spPr>
            <a:xfrm rot="16200000">
              <a:off x="3957263" y="4111223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Стрілка вліво 20">
              <a:extLst>
                <a:ext uri="{FF2B5EF4-FFF2-40B4-BE49-F238E27FC236}">
                  <a16:creationId xmlns:a16="http://schemas.microsoft.com/office/drawing/2014/main" id="{426F9970-992A-44B9-9874-42FB67449987}"/>
                </a:ext>
              </a:extLst>
            </p:cNvPr>
            <p:cNvSpPr/>
            <p:nvPr/>
          </p:nvSpPr>
          <p:spPr>
            <a:xfrm rot="16200000">
              <a:off x="1264425" y="5507406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Стрілка вліво 20">
              <a:extLst>
                <a:ext uri="{FF2B5EF4-FFF2-40B4-BE49-F238E27FC236}">
                  <a16:creationId xmlns:a16="http://schemas.microsoft.com/office/drawing/2014/main" id="{4CAF704E-3256-428D-8701-200CB4742656}"/>
                </a:ext>
              </a:extLst>
            </p:cNvPr>
            <p:cNvSpPr/>
            <p:nvPr/>
          </p:nvSpPr>
          <p:spPr>
            <a:xfrm rot="13150527">
              <a:off x="2433168" y="5463937"/>
              <a:ext cx="870156" cy="757622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Стрілка вліво 20">
              <a:extLst>
                <a:ext uri="{FF2B5EF4-FFF2-40B4-BE49-F238E27FC236}">
                  <a16:creationId xmlns:a16="http://schemas.microsoft.com/office/drawing/2014/main" id="{B832D02F-1E48-4B8D-8EC9-A750BECBB849}"/>
                </a:ext>
              </a:extLst>
            </p:cNvPr>
            <p:cNvSpPr/>
            <p:nvPr/>
          </p:nvSpPr>
          <p:spPr>
            <a:xfrm rot="16200000">
              <a:off x="6650009" y="4217767"/>
              <a:ext cx="487863" cy="845649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Стрілка вліво 20">
              <a:extLst>
                <a:ext uri="{FF2B5EF4-FFF2-40B4-BE49-F238E27FC236}">
                  <a16:creationId xmlns:a16="http://schemas.microsoft.com/office/drawing/2014/main" id="{9B8758E1-970C-4333-A1E3-528C5B3E13BD}"/>
                </a:ext>
              </a:extLst>
            </p:cNvPr>
            <p:cNvSpPr/>
            <p:nvPr/>
          </p:nvSpPr>
          <p:spPr>
            <a:xfrm rot="14136334">
              <a:off x="8295177" y="4287236"/>
              <a:ext cx="870156" cy="63270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Стрілка вліво 20">
              <a:extLst>
                <a:ext uri="{FF2B5EF4-FFF2-40B4-BE49-F238E27FC236}">
                  <a16:creationId xmlns:a16="http://schemas.microsoft.com/office/drawing/2014/main" id="{39EA3E67-95D8-4523-A779-A8B01FA33935}"/>
                </a:ext>
              </a:extLst>
            </p:cNvPr>
            <p:cNvSpPr/>
            <p:nvPr/>
          </p:nvSpPr>
          <p:spPr>
            <a:xfrm rot="8846002">
              <a:off x="8716008" y="3901342"/>
              <a:ext cx="870156" cy="63270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2"/>
            <a:ext cx="8047043" cy="573068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</p:spTree>
    <p:extLst>
      <p:ext uri="{BB962C8B-B14F-4D97-AF65-F5344CB8AC3E}">
        <p14:creationId xmlns:p14="http://schemas.microsoft.com/office/powerpoint/2010/main" val="32753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5" y="162512"/>
            <a:ext cx="8021285" cy="823612"/>
          </a:xfrm>
        </p:spPr>
        <p:txBody>
          <a:bodyPr>
            <a:no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Яку структуру можуть мати сайти?</a:t>
            </a:r>
          </a:p>
        </p:txBody>
      </p:sp>
      <p:grpSp>
        <p:nvGrpSpPr>
          <p:cNvPr id="5" name="Групувати 68">
            <a:extLst>
              <a:ext uri="{FF2B5EF4-FFF2-40B4-BE49-F238E27FC236}">
                <a16:creationId xmlns:a16="http://schemas.microsoft.com/office/drawing/2014/main" id="{ACD80111-AD4C-4292-9FBE-B54C29146032}"/>
              </a:ext>
            </a:extLst>
          </p:cNvPr>
          <p:cNvGrpSpPr/>
          <p:nvPr/>
        </p:nvGrpSpPr>
        <p:grpSpPr>
          <a:xfrm>
            <a:off x="2228856" y="986124"/>
            <a:ext cx="5820440" cy="5414676"/>
            <a:chOff x="7460449" y="2717450"/>
            <a:chExt cx="4661701" cy="3539430"/>
          </a:xfrm>
        </p:grpSpPr>
        <p:sp>
          <p:nvSpPr>
            <p:cNvPr id="6" name="Прямокутник 12">
              <a:extLst>
                <a:ext uri="{FF2B5EF4-FFF2-40B4-BE49-F238E27FC236}">
                  <a16:creationId xmlns:a16="http://schemas.microsoft.com/office/drawing/2014/main" id="{CB30B617-4A91-4393-A005-0C45C9E59CC8}"/>
                </a:ext>
              </a:extLst>
            </p:cNvPr>
            <p:cNvSpPr/>
            <p:nvPr/>
          </p:nvSpPr>
          <p:spPr>
            <a:xfrm>
              <a:off x="9047480" y="2717450"/>
              <a:ext cx="1471598" cy="67179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Прямокутник 30">
              <a:extLst>
                <a:ext uri="{FF2B5EF4-FFF2-40B4-BE49-F238E27FC236}">
                  <a16:creationId xmlns:a16="http://schemas.microsoft.com/office/drawing/2014/main" id="{D9F45073-B40C-45E3-B4CD-B5B25A84F0CC}"/>
                </a:ext>
              </a:extLst>
            </p:cNvPr>
            <p:cNvSpPr/>
            <p:nvPr/>
          </p:nvSpPr>
          <p:spPr>
            <a:xfrm>
              <a:off x="7460449" y="3641789"/>
              <a:ext cx="1471598" cy="6717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кутник 31">
              <a:extLst>
                <a:ext uri="{FF2B5EF4-FFF2-40B4-BE49-F238E27FC236}">
                  <a16:creationId xmlns:a16="http://schemas.microsoft.com/office/drawing/2014/main" id="{2ADF9830-56B8-45F3-97D3-60C16C5B1670}"/>
                </a:ext>
              </a:extLst>
            </p:cNvPr>
            <p:cNvSpPr/>
            <p:nvPr/>
          </p:nvSpPr>
          <p:spPr>
            <a:xfrm>
              <a:off x="7460449" y="4613438"/>
              <a:ext cx="1471598" cy="67179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Прямокутник 34">
              <a:extLst>
                <a:ext uri="{FF2B5EF4-FFF2-40B4-BE49-F238E27FC236}">
                  <a16:creationId xmlns:a16="http://schemas.microsoft.com/office/drawing/2014/main" id="{4428E2E1-DDBF-44B3-9F17-8840E2B9FDFC}"/>
                </a:ext>
              </a:extLst>
            </p:cNvPr>
            <p:cNvSpPr/>
            <p:nvPr/>
          </p:nvSpPr>
          <p:spPr>
            <a:xfrm>
              <a:off x="7460449" y="5585087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Прямокутник 36">
              <a:extLst>
                <a:ext uri="{FF2B5EF4-FFF2-40B4-BE49-F238E27FC236}">
                  <a16:creationId xmlns:a16="http://schemas.microsoft.com/office/drawing/2014/main" id="{C0C17CA0-1626-49D2-BD11-08374D91D915}"/>
                </a:ext>
              </a:extLst>
            </p:cNvPr>
            <p:cNvSpPr/>
            <p:nvPr/>
          </p:nvSpPr>
          <p:spPr>
            <a:xfrm>
              <a:off x="10650552" y="3641789"/>
              <a:ext cx="1471598" cy="6717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Прямокутник 37">
              <a:extLst>
                <a:ext uri="{FF2B5EF4-FFF2-40B4-BE49-F238E27FC236}">
                  <a16:creationId xmlns:a16="http://schemas.microsoft.com/office/drawing/2014/main" id="{5C1A0CD7-D52C-42D8-B6C2-C8B253FFB03A}"/>
                </a:ext>
              </a:extLst>
            </p:cNvPr>
            <p:cNvSpPr/>
            <p:nvPr/>
          </p:nvSpPr>
          <p:spPr>
            <a:xfrm>
              <a:off x="9849016" y="4613438"/>
              <a:ext cx="1471598" cy="67179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кутник 38">
              <a:extLst>
                <a:ext uri="{FF2B5EF4-FFF2-40B4-BE49-F238E27FC236}">
                  <a16:creationId xmlns:a16="http://schemas.microsoft.com/office/drawing/2014/main" id="{F670615B-C7AA-44A2-98BD-AC8FB63DD433}"/>
                </a:ext>
              </a:extLst>
            </p:cNvPr>
            <p:cNvSpPr/>
            <p:nvPr/>
          </p:nvSpPr>
          <p:spPr>
            <a:xfrm>
              <a:off x="10650552" y="5585086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39">
              <a:extLst>
                <a:ext uri="{FF2B5EF4-FFF2-40B4-BE49-F238E27FC236}">
                  <a16:creationId xmlns:a16="http://schemas.microsoft.com/office/drawing/2014/main" id="{FFE572C8-3290-4B00-A9B4-E886A68A37E9}"/>
                </a:ext>
              </a:extLst>
            </p:cNvPr>
            <p:cNvSpPr/>
            <p:nvPr/>
          </p:nvSpPr>
          <p:spPr>
            <a:xfrm>
              <a:off x="9063522" y="5585085"/>
              <a:ext cx="1471598" cy="6717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Пряма сполучна лінія 40">
              <a:extLst>
                <a:ext uri="{FF2B5EF4-FFF2-40B4-BE49-F238E27FC236}">
                  <a16:creationId xmlns:a16="http://schemas.microsoft.com/office/drawing/2014/main" id="{7DC94B01-C8CA-4BE9-B615-2B10B86524C8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8196248" y="3389243"/>
              <a:ext cx="1587031" cy="25254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41">
              <a:extLst>
                <a:ext uri="{FF2B5EF4-FFF2-40B4-BE49-F238E27FC236}">
                  <a16:creationId xmlns:a16="http://schemas.microsoft.com/office/drawing/2014/main" id="{8073A8FF-6913-48E1-B3E8-CEA550335700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9783279" y="3389243"/>
              <a:ext cx="1603072" cy="25254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46">
              <a:extLst>
                <a:ext uri="{FF2B5EF4-FFF2-40B4-BE49-F238E27FC236}">
                  <a16:creationId xmlns:a16="http://schemas.microsoft.com/office/drawing/2014/main" id="{03460494-6AF9-4566-B70F-08F29373DB78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8196248" y="4313582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49">
              <a:extLst>
                <a:ext uri="{FF2B5EF4-FFF2-40B4-BE49-F238E27FC236}">
                  <a16:creationId xmlns:a16="http://schemas.microsoft.com/office/drawing/2014/main" id="{CE95FE50-7D0C-4A8C-9579-C2D57B79E3D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8196248" y="5285231"/>
              <a:ext cx="0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56">
              <a:extLst>
                <a:ext uri="{FF2B5EF4-FFF2-40B4-BE49-F238E27FC236}">
                  <a16:creationId xmlns:a16="http://schemas.microsoft.com/office/drawing/2014/main" id="{384C84EE-1441-4571-8463-70812896BEB6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flipH="1">
              <a:off x="10584815" y="4313582"/>
              <a:ext cx="801536" cy="2998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59">
              <a:extLst>
                <a:ext uri="{FF2B5EF4-FFF2-40B4-BE49-F238E27FC236}">
                  <a16:creationId xmlns:a16="http://schemas.microsoft.com/office/drawing/2014/main" id="{4C14FD04-48B7-4DB2-8195-45D6E4C1F3A1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flipH="1">
              <a:off x="9799321" y="5285231"/>
              <a:ext cx="785494" cy="299854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62">
              <a:extLst>
                <a:ext uri="{FF2B5EF4-FFF2-40B4-BE49-F238E27FC236}">
                  <a16:creationId xmlns:a16="http://schemas.microsoft.com/office/drawing/2014/main" id="{3F505695-9BBA-4888-B511-AE62147776B1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10584815" y="5285231"/>
              <a:ext cx="801536" cy="299855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687</Words>
  <Application>Microsoft Office PowerPoint</Application>
  <PresentationFormat>Широкоэкранный</PresentationFormat>
  <Paragraphs>126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Verdana</vt:lpstr>
      <vt:lpstr>Wingdings 3</vt:lpstr>
      <vt:lpstr>Грань</vt:lpstr>
      <vt:lpstr>Етапи створення  веб-сайтів.  Конструювання сайтів.</vt:lpstr>
      <vt:lpstr>Сервіси Інтернету </vt:lpstr>
      <vt:lpstr>Яку структуру можуть мати сайти?</vt:lpstr>
      <vt:lpstr>Презентация PowerPoint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Яку структуру можуть мати сайти?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Які відмінності можуть мати веб-сторінки сайта?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та етапи створення  веб-сайтів. Конструювання сайтів.</dc:title>
  <dc:creator>Admin</dc:creator>
  <cp:lastModifiedBy>Пользователь</cp:lastModifiedBy>
  <cp:revision>8</cp:revision>
  <dcterms:created xsi:type="dcterms:W3CDTF">2018-03-25T17:59:52Z</dcterms:created>
  <dcterms:modified xsi:type="dcterms:W3CDTF">2020-04-02T08:11:46Z</dcterms:modified>
</cp:coreProperties>
</file>