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71" r:id="rId10"/>
    <p:sldId id="27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EFC5-548A-451E-9F9C-BE8A771E1F8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9D70-D3F5-4D2F-983E-3D89D8B1F9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30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EFC5-548A-451E-9F9C-BE8A771E1F8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9D70-D3F5-4D2F-983E-3D89D8B1F9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9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Інформатика 4 клас</a:t>
            </a:r>
            <a:endParaRPr lang="ru-RU" b="1" i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27408"/>
          <a:stretch/>
        </p:blipFill>
        <p:spPr>
          <a:xfrm>
            <a:off x="0" y="1143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Який шлях в</a:t>
            </a:r>
            <a:r>
              <a:rPr lang="uk-UA" sz="5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і</a:t>
            </a:r>
            <a:r>
              <a:rPr lang="ru-RU" sz="5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рний</a:t>
            </a:r>
            <a:r>
              <a:rPr lang="uk-UA" sz="5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sz="54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Пригадаймо:</a:t>
            </a:r>
            <a:endParaRPr lang="ru-RU" sz="60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Логічне слідування</a:t>
            </a:r>
            <a:endParaRPr lang="ru-RU" sz="44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Приклади висловлювань з логічним слідуванням</a:t>
            </a:r>
            <a:endParaRPr lang="ru-RU" sz="4800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Приклади висловлювань з логічним слідуванням</a:t>
            </a:r>
            <a:endParaRPr lang="ru-RU" sz="4800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Керування рухом Рудого кота</a:t>
            </a:r>
            <a:endParaRPr lang="ru-RU" sz="4400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Визнач істинні та хибні висловлювання</a:t>
            </a:r>
            <a:endParaRPr lang="ru-RU" sz="60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Закінчи висловлювання, щоб воно було істинним</a:t>
            </a:r>
            <a:endParaRPr lang="ru-RU" sz="60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Знайдіть відмінності</a:t>
            </a:r>
            <a:endParaRPr lang="ru-RU" sz="54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Інформатика 4 клас</vt:lpstr>
      <vt:lpstr>Пригадаймо:</vt:lpstr>
      <vt:lpstr>Логічне слідування</vt:lpstr>
      <vt:lpstr>Приклади висловлювань з логічним слідуванням</vt:lpstr>
      <vt:lpstr>Приклади висловлювань з логічним слідуванням</vt:lpstr>
      <vt:lpstr>Керування рухом Рудого кота</vt:lpstr>
      <vt:lpstr>Визнач істинні та хибні висловлювання</vt:lpstr>
      <vt:lpstr>Закінчи висловлювання, щоб воно було істинним</vt:lpstr>
      <vt:lpstr>Знайдіть відмінності</vt:lpstr>
      <vt:lpstr>Який шлях вірний?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4 клас</dc:title>
  <dc:creator>Федор Паликуткин</dc:creator>
  <cp:lastModifiedBy>Пользователь</cp:lastModifiedBy>
  <cp:revision>3</cp:revision>
  <dcterms:created xsi:type="dcterms:W3CDTF">2017-01-29T10:16:26Z</dcterms:created>
  <dcterms:modified xsi:type="dcterms:W3CDTF">2020-03-19T21:38:52Z</dcterms:modified>
</cp:coreProperties>
</file>