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91" r:id="rId3"/>
    <p:sldId id="286" r:id="rId4"/>
    <p:sldId id="287" r:id="rId5"/>
    <p:sldId id="293" r:id="rId6"/>
    <p:sldId id="29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5" autoAdjust="0"/>
    <p:restoredTop sz="94660"/>
  </p:normalViewPr>
  <p:slideViewPr>
    <p:cSldViewPr>
      <p:cViewPr>
        <p:scale>
          <a:sx n="74" d="100"/>
          <a:sy n="74" d="100"/>
        </p:scale>
        <p:origin x="-1027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F561C-4878-45FB-B728-2E41E92F4EF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1CC86-E906-4249-93AC-8767D9A59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7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2556"/>
            <a:ext cx="9134728" cy="172819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Різновид</a:t>
            </a:r>
            <a:r>
              <a:rPr lang="ru-RU" sz="6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писанкарства</a:t>
            </a:r>
            <a:endParaRPr lang="ru-RU" sz="66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3999" cy="551723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2000" dirty="0" err="1" smtClean="0"/>
              <a:t>Розширюємо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святкування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Великодня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Ознайомити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з </a:t>
            </a:r>
            <a:r>
              <a:rPr lang="ru-RU" sz="2000" dirty="0" err="1" smtClean="0"/>
              <a:t>різновидами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писанкарства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5"/>
            <a:ext cx="914400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092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Писанка – символ життя</a:t>
            </a:r>
            <a:endParaRPr lang="ru-RU" sz="5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573216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928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700808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Вірш Леоніда Полтави «Великодні писанки»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err="1">
                <a:latin typeface="Arial Black" panose="020B0A04020102020204" pitchFamily="34" charset="0"/>
              </a:rPr>
              <a:t>Що</a:t>
            </a:r>
            <a:r>
              <a:rPr lang="ru-RU" sz="4000" dirty="0">
                <a:latin typeface="Arial Black" panose="020B0A04020102020204" pitchFamily="34" charset="0"/>
              </a:rPr>
              <a:t> за </a:t>
            </a:r>
            <a:r>
              <a:rPr lang="ru-RU" sz="4000" dirty="0" err="1">
                <a:latin typeface="Arial Black" panose="020B0A04020102020204" pitchFamily="34" charset="0"/>
              </a:rPr>
              <a:t>дивнії</a:t>
            </a:r>
            <a:r>
              <a:rPr lang="ru-RU" sz="4000" dirty="0"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latin typeface="Arial Black" panose="020B0A04020102020204" pitchFamily="34" charset="0"/>
              </a:rPr>
              <a:t>яєчка</a:t>
            </a:r>
            <a:endParaRPr lang="ru-RU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4000" dirty="0">
                <a:latin typeface="Arial Black" panose="020B0A04020102020204" pitchFamily="34" charset="0"/>
              </a:rPr>
              <a:t>Наша курочка </a:t>
            </a:r>
            <a:r>
              <a:rPr lang="ru-RU" sz="4000" dirty="0" err="1">
                <a:latin typeface="Arial Black" panose="020B0A04020102020204" pitchFamily="34" charset="0"/>
              </a:rPr>
              <a:t>знесла</a:t>
            </a:r>
            <a:r>
              <a:rPr lang="ru-RU" sz="4000" dirty="0">
                <a:latin typeface="Arial Black" panose="020B0A04020102020204" pitchFamily="34" charset="0"/>
              </a:rPr>
              <a:t>!</a:t>
            </a:r>
          </a:p>
          <a:p>
            <a:pPr marL="0" indent="0">
              <a:buNone/>
            </a:pPr>
            <a:r>
              <a:rPr lang="ru-RU" sz="4000" dirty="0" err="1">
                <a:latin typeface="Arial Black" panose="020B0A04020102020204" pitchFamily="34" charset="0"/>
              </a:rPr>
              <a:t>Намальоване</a:t>
            </a:r>
            <a:r>
              <a:rPr lang="ru-RU" sz="4000" dirty="0"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latin typeface="Arial Black" panose="020B0A04020102020204" pitchFamily="34" charset="0"/>
              </a:rPr>
              <a:t>гніздечко</a:t>
            </a:r>
            <a:endParaRPr lang="ru-RU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4000" dirty="0" err="1">
                <a:latin typeface="Arial Black" panose="020B0A04020102020204" pitchFamily="34" charset="0"/>
              </a:rPr>
              <a:t>Ще</a:t>
            </a:r>
            <a:r>
              <a:rPr lang="ru-RU" sz="4000" dirty="0">
                <a:latin typeface="Arial Black" panose="020B0A04020102020204" pitchFamily="34" charset="0"/>
              </a:rPr>
              <a:t> й </a:t>
            </a:r>
            <a:r>
              <a:rPr lang="ru-RU" sz="4000" dirty="0" err="1">
                <a:latin typeface="Arial Black" panose="020B0A04020102020204" pitchFamily="34" charset="0"/>
              </a:rPr>
              <a:t>пташиночка</a:t>
            </a:r>
            <a:r>
              <a:rPr lang="ru-RU" sz="4000" dirty="0">
                <a:latin typeface="Arial Black" panose="020B0A04020102020204" pitchFamily="34" charset="0"/>
              </a:rPr>
              <a:t> мала,</a:t>
            </a:r>
          </a:p>
          <a:p>
            <a:pPr marL="0" indent="0">
              <a:buNone/>
            </a:pPr>
            <a:r>
              <a:rPr lang="ru-RU" sz="4000" dirty="0" err="1">
                <a:latin typeface="Arial Black" panose="020B0A04020102020204" pitchFamily="34" charset="0"/>
              </a:rPr>
              <a:t>Навкруги</a:t>
            </a:r>
            <a:r>
              <a:rPr lang="ru-RU" sz="4000" dirty="0">
                <a:latin typeface="Arial Black" panose="020B0A04020102020204" pitchFamily="34" charset="0"/>
              </a:rPr>
              <a:t> – </a:t>
            </a:r>
            <a:r>
              <a:rPr lang="ru-RU" sz="4000" dirty="0" err="1">
                <a:latin typeface="Arial Black" panose="020B0A04020102020204" pitchFamily="34" charset="0"/>
              </a:rPr>
              <a:t>барвисті</a:t>
            </a:r>
            <a:r>
              <a:rPr lang="ru-RU" sz="4000" dirty="0"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latin typeface="Arial Black" panose="020B0A04020102020204" pitchFamily="34" charset="0"/>
              </a:rPr>
              <a:t>квіти</a:t>
            </a:r>
            <a:r>
              <a:rPr lang="ru-RU" sz="4000" dirty="0">
                <a:latin typeface="Arial Black" panose="020B0A040201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4000" dirty="0" err="1">
                <a:latin typeface="Arial Black" panose="020B0A04020102020204" pitchFamily="34" charset="0"/>
              </a:rPr>
              <a:t>Жовті</a:t>
            </a:r>
            <a:r>
              <a:rPr lang="ru-RU" sz="4000" dirty="0">
                <a:latin typeface="Arial Black" panose="020B0A04020102020204" pitchFamily="34" charset="0"/>
              </a:rPr>
              <a:t>, </a:t>
            </a:r>
            <a:r>
              <a:rPr lang="ru-RU" sz="4000" dirty="0" err="1">
                <a:latin typeface="Arial Black" panose="020B0A04020102020204" pitchFamily="34" charset="0"/>
              </a:rPr>
              <a:t>сині</a:t>
            </a:r>
            <a:r>
              <a:rPr lang="ru-RU" sz="4000" dirty="0"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latin typeface="Arial Black" panose="020B0A04020102020204" pitchFamily="34" charset="0"/>
              </a:rPr>
              <a:t>гілочки</a:t>
            </a:r>
            <a:r>
              <a:rPr lang="ru-RU" sz="4000" dirty="0">
                <a:latin typeface="Arial Black" panose="020B0A04020102020204" pitchFamily="34" charset="0"/>
              </a:rPr>
              <a:t>....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353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9324528" cy="62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r>
              <a:rPr lang="ru-RU" sz="4000" b="1" dirty="0" err="1">
                <a:latin typeface="Arial Black" panose="020B0A04020102020204" pitchFamily="34" charset="0"/>
              </a:rPr>
              <a:t>Чи</a:t>
            </a:r>
            <a:r>
              <a:rPr lang="ru-RU" sz="4000" b="1" dirty="0"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latin typeface="Arial Black" panose="020B0A04020102020204" pitchFamily="34" charset="0"/>
              </a:rPr>
              <a:t>здогадуєтесь</a:t>
            </a:r>
            <a:r>
              <a:rPr lang="ru-RU" sz="4000" b="1" dirty="0">
                <a:latin typeface="Arial Black" panose="020B0A04020102020204" pitchFamily="34" charset="0"/>
              </a:rPr>
              <a:t>, </a:t>
            </a:r>
            <a:r>
              <a:rPr lang="ru-RU" sz="4000" b="1" dirty="0" err="1">
                <a:latin typeface="Arial Black" panose="020B0A04020102020204" pitchFamily="34" charset="0"/>
              </a:rPr>
              <a:t>діти</a:t>
            </a:r>
            <a:r>
              <a:rPr lang="ru-RU" sz="4000" b="1" dirty="0">
                <a:latin typeface="Arial Black" panose="020B0A04020102020204" pitchFamily="34" charset="0"/>
              </a:rPr>
              <a:t>,</a:t>
            </a:r>
          </a:p>
          <a:p>
            <a:r>
              <a:rPr lang="ru-RU" sz="4000" b="1" dirty="0" err="1">
                <a:latin typeface="Arial Black" panose="020B0A04020102020204" pitchFamily="34" charset="0"/>
              </a:rPr>
              <a:t>Що</a:t>
            </a:r>
            <a:r>
              <a:rPr lang="ru-RU" sz="4000" b="1" dirty="0"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latin typeface="Arial Black" panose="020B0A04020102020204" pitchFamily="34" charset="0"/>
              </a:rPr>
              <a:t>це</a:t>
            </a:r>
            <a:r>
              <a:rPr lang="ru-RU" sz="4000" b="1" dirty="0">
                <a:latin typeface="Arial Black" panose="020B0A04020102020204" pitchFamily="34" charset="0"/>
              </a:rPr>
              <a:t>? </a:t>
            </a:r>
            <a:r>
              <a:rPr lang="ru-RU" sz="4000" b="1" dirty="0" err="1">
                <a:latin typeface="Arial Black" panose="020B0A04020102020204" pitchFamily="34" charset="0"/>
              </a:rPr>
              <a:t>Певно</a:t>
            </a:r>
            <a:r>
              <a:rPr lang="ru-RU" sz="4000" b="1" dirty="0">
                <a:latin typeface="Arial Black" panose="020B0A04020102020204" pitchFamily="34" charset="0"/>
              </a:rPr>
              <a:t> – </a:t>
            </a:r>
            <a:r>
              <a:rPr lang="ru-RU" sz="4000" b="1" dirty="0" err="1">
                <a:latin typeface="Arial Black" panose="020B0A04020102020204" pitchFamily="34" charset="0"/>
              </a:rPr>
              <a:t>писанки</a:t>
            </a:r>
            <a:r>
              <a:rPr lang="ru-RU" sz="4000" b="1" dirty="0">
                <a:latin typeface="Arial Black" panose="020B0A04020102020204" pitchFamily="34" charset="0"/>
              </a:rPr>
              <a:t>!</a:t>
            </a:r>
          </a:p>
          <a:p>
            <a:endParaRPr lang="ru-RU" sz="4000" b="1" dirty="0">
              <a:latin typeface="Arial Black" panose="020B0A04020102020204" pitchFamily="34" charset="0"/>
            </a:endParaRPr>
          </a:p>
          <a:p>
            <a:r>
              <a:rPr lang="ru-RU" sz="4000" b="1" dirty="0" err="1">
                <a:latin typeface="Arial Black" panose="020B0A04020102020204" pitchFamily="34" charset="0"/>
              </a:rPr>
              <a:t>Їх</a:t>
            </a:r>
            <a:r>
              <a:rPr lang="ru-RU" sz="4000" b="1" dirty="0">
                <a:latin typeface="Arial Black" panose="020B0A04020102020204" pitchFamily="34" charset="0"/>
              </a:rPr>
              <a:t> не курочка </a:t>
            </a:r>
            <a:r>
              <a:rPr lang="ru-RU" sz="4000" b="1" dirty="0" err="1">
                <a:latin typeface="Arial Black" panose="020B0A04020102020204" pitchFamily="34" charset="0"/>
              </a:rPr>
              <a:t>знесла</a:t>
            </a:r>
            <a:r>
              <a:rPr lang="ru-RU" sz="4000" b="1" dirty="0">
                <a:latin typeface="Arial Black" panose="020B0A04020102020204" pitchFamily="34" charset="0"/>
              </a:rPr>
              <a:t>,</a:t>
            </a:r>
          </a:p>
          <a:p>
            <a:r>
              <a:rPr lang="ru-RU" sz="4000" b="1" dirty="0" err="1">
                <a:latin typeface="Arial Black" panose="020B0A04020102020204" pitchFamily="34" charset="0"/>
              </a:rPr>
              <a:t>Їх</a:t>
            </a:r>
            <a:r>
              <a:rPr lang="ru-RU" sz="4000" b="1" dirty="0"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latin typeface="Arial Black" panose="020B0A04020102020204" pitchFamily="34" charset="0"/>
              </a:rPr>
              <a:t>матуся</a:t>
            </a:r>
            <a:r>
              <a:rPr lang="ru-RU" sz="4000" b="1" dirty="0">
                <a:latin typeface="Arial Black" panose="020B0A04020102020204" pitchFamily="34" charset="0"/>
              </a:rPr>
              <a:t> принесла,</a:t>
            </a:r>
          </a:p>
          <a:p>
            <a:r>
              <a:rPr lang="ru-RU" sz="4000" b="1" dirty="0">
                <a:latin typeface="Arial Black" panose="020B0A04020102020204" pitchFamily="34" charset="0"/>
              </a:rPr>
              <a:t>Ми гуртом </a:t>
            </a:r>
            <a:r>
              <a:rPr lang="ru-RU" sz="4000" b="1" dirty="0" err="1">
                <a:latin typeface="Arial Black" panose="020B0A04020102020204" pitchFamily="34" charset="0"/>
              </a:rPr>
              <a:t>розмалювали</a:t>
            </a:r>
            <a:endParaRPr lang="ru-RU" sz="4000" b="1" dirty="0">
              <a:latin typeface="Arial Black" panose="020B0A04020102020204" pitchFamily="34" charset="0"/>
            </a:endParaRPr>
          </a:p>
          <a:p>
            <a:r>
              <a:rPr lang="ru-RU" sz="4000" b="1" dirty="0">
                <a:latin typeface="Arial Black" panose="020B0A04020102020204" pitchFamily="34" charset="0"/>
              </a:rPr>
              <a:t>Для </a:t>
            </a:r>
            <a:r>
              <a:rPr lang="ru-RU" sz="4000" b="1" dirty="0" err="1">
                <a:latin typeface="Arial Black" panose="020B0A04020102020204" pitchFamily="34" charset="0"/>
              </a:rPr>
              <a:t>святкового</a:t>
            </a:r>
            <a:r>
              <a:rPr lang="ru-RU" sz="4000" b="1" dirty="0">
                <a:latin typeface="Arial Black" panose="020B0A04020102020204" pitchFamily="34" charset="0"/>
              </a:rPr>
              <a:t> стола:</a:t>
            </a:r>
          </a:p>
          <a:p>
            <a:r>
              <a:rPr lang="ru-RU" sz="4000" b="1" dirty="0" err="1">
                <a:latin typeface="Arial Black" panose="020B0A04020102020204" pitchFamily="34" charset="0"/>
              </a:rPr>
              <a:t>Сяють</a:t>
            </a:r>
            <a:r>
              <a:rPr lang="ru-RU" sz="4000" b="1" dirty="0"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latin typeface="Arial Black" panose="020B0A04020102020204" pitchFamily="34" charset="0"/>
              </a:rPr>
              <a:t>наші</a:t>
            </a:r>
            <a:r>
              <a:rPr lang="ru-RU" sz="4000" b="1" dirty="0"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latin typeface="Arial Black" panose="020B0A04020102020204" pitchFamily="34" charset="0"/>
              </a:rPr>
              <a:t>писанки</a:t>
            </a:r>
            <a:r>
              <a:rPr lang="ru-RU" sz="4000" b="1" dirty="0">
                <a:latin typeface="Arial Black" panose="020B0A04020102020204" pitchFamily="34" charset="0"/>
              </a:rPr>
              <a:t>,</a:t>
            </a:r>
          </a:p>
          <a:p>
            <a:r>
              <a:rPr lang="ru-RU" sz="4000" b="1" dirty="0">
                <a:latin typeface="Arial Black" panose="020B0A04020102020204" pitchFamily="34" charset="0"/>
              </a:rPr>
              <a:t>Як </a:t>
            </a:r>
            <a:r>
              <a:rPr lang="ru-RU" sz="4000" b="1" dirty="0" err="1">
                <a:latin typeface="Arial Black" panose="020B0A04020102020204" pitchFamily="34" charset="0"/>
              </a:rPr>
              <a:t>весняні</a:t>
            </a:r>
            <a:r>
              <a:rPr lang="ru-RU" sz="4000" b="1" dirty="0"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latin typeface="Arial Black" panose="020B0A04020102020204" pitchFamily="34" charset="0"/>
              </a:rPr>
              <a:t>квіточки</a:t>
            </a:r>
            <a:r>
              <a:rPr lang="ru-RU" sz="4000" b="1" dirty="0"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1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58417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Умілі рученята</a:t>
            </a:r>
            <a:endParaRPr lang="ru-RU" sz="5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584" y="1412776"/>
            <a:ext cx="4600440" cy="5445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416576"/>
            <a:ext cx="397404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24" y="260648"/>
            <a:ext cx="9217024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90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Різновид писанкарства</vt:lpstr>
      <vt:lpstr>Писанка – символ життя</vt:lpstr>
      <vt:lpstr>Вірш Леоніда Полтави «Великодні писанки»</vt:lpstr>
      <vt:lpstr>Презентация PowerPoint</vt:lpstr>
      <vt:lpstr>Умілі рученята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Asus</cp:lastModifiedBy>
  <cp:revision>20</cp:revision>
  <dcterms:created xsi:type="dcterms:W3CDTF">2018-03-19T19:13:14Z</dcterms:created>
  <dcterms:modified xsi:type="dcterms:W3CDTF">2020-04-12T19:18:12Z</dcterms:modified>
</cp:coreProperties>
</file>