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79" r:id="rId2"/>
    <p:sldId id="282" r:id="rId3"/>
    <p:sldId id="281" r:id="rId4"/>
    <p:sldId id="280" r:id="rId5"/>
    <p:sldId id="257" r:id="rId6"/>
    <p:sldId id="256" r:id="rId7"/>
    <p:sldId id="258" r:id="rId8"/>
    <p:sldId id="269" r:id="rId9"/>
    <p:sldId id="283" r:id="rId10"/>
    <p:sldId id="286" r:id="rId11"/>
    <p:sldId id="260" r:id="rId12"/>
    <p:sldId id="265" r:id="rId13"/>
    <p:sldId id="261" r:id="rId14"/>
    <p:sldId id="263" r:id="rId15"/>
    <p:sldId id="264" r:id="rId16"/>
    <p:sldId id="267" r:id="rId17"/>
    <p:sldId id="266" r:id="rId18"/>
    <p:sldId id="259" r:id="rId19"/>
    <p:sldId id="287" r:id="rId20"/>
  </p:sldIdLst>
  <p:sldSz cx="9144000" cy="6858000" type="screen4x3"/>
  <p:notesSz cx="6881813" cy="100155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Osaka"/>
        <a:cs typeface="Osaka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Osaka"/>
        <a:cs typeface="Osaka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Osaka"/>
        <a:cs typeface="Osaka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Osaka"/>
        <a:cs typeface="Osaka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Osaka"/>
        <a:cs typeface="Osaka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Osaka"/>
        <a:cs typeface="Osaka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Osaka"/>
        <a:cs typeface="Osaka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Osaka"/>
        <a:cs typeface="Osaka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Osaka"/>
        <a:cs typeface="Osak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99"/>
    <a:srgbClr val="800000"/>
    <a:srgbClr val="33CC33"/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2013" y="1219200"/>
            <a:ext cx="4876800" cy="28194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19600"/>
            <a:ext cx="4343400" cy="1447800"/>
          </a:xfrm>
          <a:effectLst/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72400" y="6248400"/>
            <a:ext cx="1143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5FF0B-2F20-4CE7-A97E-49CA72B31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7B8B8-F8C5-486A-9126-8DEA80E46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F5F57-7435-4599-83C3-1EA561F35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F918D-B842-4E1F-AEDA-E5FFF8358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B0C5-B854-422A-AF01-9E1D1A01B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A4740-DCC6-4414-9669-760FCEB4A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7E8F9-B0BD-4754-9F77-13E86FAFC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55013-0A2A-4A44-9976-2B1308F28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DD107-ABE4-41FB-9EE8-5FF8A38C6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859D-E60C-4DD7-A78E-9C498A732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A011A-0299-4E28-BF0A-56826E808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3BCBA-A7D8-4BAB-9C9D-3D6DDD2BA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43_A_Theme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AD6275-7F40-4C2C-B434-50B310F67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&#1054;&#1082;&#1089;&#1072;&#1085;&#1072;%20&#1082;&#1086;&#1088;&#1087;&#1072;&#1088;&#1077;&#1081;&#1090;&#1077;&#1076;\Desktop\&#1091;&#1095;&#1077;&#1073;&#1085;&#1072;&#1103;\&#1091;&#1088;&#1086;&#1082;&#1080;\&#1072;&#1085;&#1075;&#1083;\&#1053;&#1086;&#1074;&#1072;&#1103;%20&#1087;&#1072;&#1087;&#1082;&#1072;%20(8)\&#1072;&#1091;&#1076;&#1080;&#1086;%208\&#1040;&#1092;&#1072;&#1085;&#1072;&#1089;&#1100;&#1077;&#1074;&#1072;%208-3%204-&#1099;&#1081;%20&#1075;&#1086;&#1076;\22%20&#1044;&#1086;&#1088;&#1086;&#1078;&#1082;&#1072;%2022.wma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%20&#1082;&#1086;&#1088;&#1087;&#1072;&#1088;&#1077;&#1081;&#1090;&#1077;&#1076;\Desktop\%5bWikiBit.net%5d-&#1042;&#1103;&#1095;&#1077;&#1089;&#1083;&#1072;&#1074;%20&#1054;&#1074;&#1095;&#1080;&#1085;&#1085;&#1080;&#1082;&#1086;&#1074;%20-%20&#1042;&#1072;&#1083;&#1100;&#1089;%20&#1080;&#1079;%20&#1092;&#1080;&#1083;&#1100;&#1084;&#1072;%20-&#1042;&#1086;&#1081;&#1085;&#1072;%20&#1080;%20&#1084;&#1080;&#1088;-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%20&#1082;&#1086;&#1088;&#1087;&#1072;&#1088;&#1077;&#1081;&#1090;&#1077;&#1076;\Downloads\iz%20%20k_f%20Moskva%20slezam%20ne%20verit%20-%20Aleksandra,%20etot%20gorod%20nash%20s%20Toboyu,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%20&#1082;&#1086;&#1088;&#1087;&#1072;&#1088;&#1077;&#1081;&#1090;&#1077;&#1076;\Downloads\Leonid%20Utesov%20-%20Utomlennye%20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hyperlink" Target="http://slovari.yandex.ru/parterre/en-ru/LingvoUniversal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ugsburg_Parktheater_Goeggingen_Vorh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2492896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Theatre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creen 2013.4.17 22-39-25.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8" name="22 Дорожка 2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Osc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636838"/>
            <a:ext cx="4356100" cy="3632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7" name="WordArt 13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8064500" cy="2349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Impact"/>
              </a:rPr>
              <a:t>OSCAR </a:t>
            </a:r>
            <a:endParaRPr lang="ru-RU" sz="3600" kern="10">
              <a:ln w="38100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1"/>
              </a:solidFill>
              <a:latin typeface="Impact"/>
            </a:endParaRPr>
          </a:p>
        </p:txBody>
      </p:sp>
      <p:pic>
        <p:nvPicPr>
          <p:cNvPr id="21518" name="Picture 14" descr="Статуэтка"/>
          <p:cNvPicPr>
            <a:picLocks noChangeAspect="1" noChangeArrowheads="1"/>
          </p:cNvPicPr>
          <p:nvPr/>
        </p:nvPicPr>
        <p:blipFill>
          <a:blip r:embed="rId3" cstate="print"/>
          <a:srcRect l="25894"/>
          <a:stretch>
            <a:fillRect/>
          </a:stretch>
        </p:blipFill>
        <p:spPr bwMode="auto">
          <a:xfrm>
            <a:off x="1331913" y="2276475"/>
            <a:ext cx="1644650" cy="43910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1" descr="060305_pr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276872"/>
            <a:ext cx="1763688" cy="242446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43808" y="1628800"/>
            <a:ext cx="4464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1929-2013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rabota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7850188" cy="511651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57" name="WordArt 13"/>
          <p:cNvSpPr>
            <a:spLocks noChangeArrowheads="1" noChangeShapeType="1" noTextEdit="1"/>
          </p:cNvSpPr>
          <p:nvPr/>
        </p:nvSpPr>
        <p:spPr bwMode="auto">
          <a:xfrm>
            <a:off x="4572000" y="333375"/>
            <a:ext cx="3887788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194</a:t>
            </a:r>
            <a:r>
              <a:rPr lang="en-US" sz="3600" kern="10" dirty="0" smtClean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  <a:endParaRPr lang="ru-RU" sz="3600" kern="10" dirty="0">
              <a:ln w="57150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51845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Leonid </a:t>
            </a:r>
            <a:r>
              <a:rPr lang="en-US" sz="3200" dirty="0" err="1"/>
              <a:t>Varlamov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err="1" smtClean="0"/>
              <a:t>Ilya</a:t>
            </a:r>
            <a:r>
              <a:rPr lang="en-US" sz="3200" dirty="0" smtClean="0"/>
              <a:t> </a:t>
            </a:r>
            <a:r>
              <a:rPr lang="en-US" sz="3200" dirty="0" err="1"/>
              <a:t>Kopalin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iCAHROUJJ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76250"/>
            <a:ext cx="3851275" cy="6121400"/>
          </a:xfrm>
          <a:ln w="38100" cmpd="dbl">
            <a:solidFill>
              <a:schemeClr val="tx1"/>
            </a:solidFill>
          </a:ln>
        </p:spPr>
      </p:pic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4787900" y="260350"/>
            <a:ext cx="3887788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1968</a:t>
            </a:r>
          </a:p>
        </p:txBody>
      </p:sp>
      <p:pic>
        <p:nvPicPr>
          <p:cNvPr id="13316" name="Picture 12" descr="13_92d5dbe371ea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844675"/>
            <a:ext cx="3444875" cy="47529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[WikiBit.net]-Вячеслав Овчинников - Вальс из фильма -Война и мир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91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35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4284663" y="188913"/>
            <a:ext cx="4284662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 1980</a:t>
            </a:r>
          </a:p>
        </p:txBody>
      </p:sp>
      <p:pic>
        <p:nvPicPr>
          <p:cNvPr id="15363" name="Picture 10" descr="1176310542_moskva_slezam_ne_ver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773238"/>
            <a:ext cx="4741862" cy="486886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4" name="Picture 11" descr="0610_a04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981075"/>
            <a:ext cx="3594100" cy="56165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iz  k_f Moskva slezam ne verit - Aleksandra, etot gorod nash s Toboyu,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5536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83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76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4859338" y="692150"/>
            <a:ext cx="3457575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571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1994</a:t>
            </a:r>
          </a:p>
        </p:txBody>
      </p:sp>
      <p:pic>
        <p:nvPicPr>
          <p:cNvPr id="16387" name="Picture 9" descr="300px-Ytomleeniesolnc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052513"/>
            <a:ext cx="3625850" cy="540226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8" name="Picture 10" descr="1449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997200"/>
            <a:ext cx="4930775" cy="34686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Leonid Utesov - Utomlennye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60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97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cwqSxw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91250" y="2060575"/>
            <a:ext cx="2952750" cy="2271713"/>
          </a:xfrm>
          <a:ln w="38100" cmpd="dbl">
            <a:solidFill>
              <a:schemeClr val="tx1"/>
            </a:solidFill>
          </a:ln>
        </p:spPr>
      </p:pic>
      <p:pic>
        <p:nvPicPr>
          <p:cNvPr id="35847" name="Picture 7" descr="znks1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519613"/>
            <a:ext cx="2967037" cy="223043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8" name="Picture 8" descr="0_3910750011266290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060575"/>
            <a:ext cx="2663825" cy="219233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9" name="Picture 9" descr="untitl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3789363"/>
            <a:ext cx="1905000" cy="29051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50" name="WordArt 10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7138988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Intervational </a:t>
            </a:r>
          </a:p>
          <a:p>
            <a:pPr algn="ctr"/>
            <a:r>
              <a:rPr lang="en-US" sz="3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Film </a:t>
            </a:r>
          </a:p>
          <a:p>
            <a:pPr algn="ctr"/>
            <a:r>
              <a:rPr lang="en-US" sz="3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Festivals.</a:t>
            </a:r>
            <a:endParaRPr lang="ru-RU" sz="3600" kern="10">
              <a:ln w="38100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35851" name="Picture 11" descr="cfb21537_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4437063"/>
            <a:ext cx="2736850" cy="22383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52" name="WordArt 12"/>
          <p:cNvSpPr>
            <a:spLocks noChangeArrowheads="1" noChangeShapeType="1" noTextEdit="1"/>
          </p:cNvSpPr>
          <p:nvPr/>
        </p:nvSpPr>
        <p:spPr bwMode="auto">
          <a:xfrm>
            <a:off x="0" y="1773238"/>
            <a:ext cx="1728788" cy="1466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Venice</a:t>
            </a:r>
            <a:endParaRPr lang="ru-RU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33CC"/>
              </a:solidFill>
              <a:latin typeface="Arial"/>
              <a:cs typeface="Arial"/>
            </a:endParaRPr>
          </a:p>
        </p:txBody>
      </p:sp>
      <p:sp>
        <p:nvSpPr>
          <p:cNvPr id="35853" name="WordArt 13"/>
          <p:cNvSpPr>
            <a:spLocks noChangeArrowheads="1" noChangeShapeType="1" noTextEdit="1"/>
          </p:cNvSpPr>
          <p:nvPr/>
        </p:nvSpPr>
        <p:spPr bwMode="auto">
          <a:xfrm>
            <a:off x="6084888" y="4221163"/>
            <a:ext cx="1728787" cy="1466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Cannes</a:t>
            </a:r>
            <a:endParaRPr lang="ru-RU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33CC"/>
              </a:solidFill>
              <a:latin typeface="Arial"/>
              <a:cs typeface="Arial"/>
            </a:endParaRPr>
          </a:p>
        </p:txBody>
      </p:sp>
      <p:sp>
        <p:nvSpPr>
          <p:cNvPr id="35854" name="WordArt 14"/>
          <p:cNvSpPr>
            <a:spLocks noChangeArrowheads="1" noChangeShapeType="1" noTextEdit="1"/>
          </p:cNvSpPr>
          <p:nvPr/>
        </p:nvSpPr>
        <p:spPr bwMode="auto">
          <a:xfrm>
            <a:off x="3635375" y="3213100"/>
            <a:ext cx="1728788" cy="1466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Berlin</a:t>
            </a:r>
            <a:endParaRPr lang="ru-RU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33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 animBg="1"/>
      <p:bldP spid="35852" grpId="0" animBg="1"/>
      <p:bldP spid="35853" grpId="0" animBg="1"/>
      <p:bldP spid="358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15922_200706210917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797425"/>
            <a:ext cx="2738437" cy="18716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803" name="Picture 11" descr="ISKUS-mikhalkov-33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125538"/>
            <a:ext cx="1096962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2" descr="120393_200706301637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3375"/>
            <a:ext cx="4032250" cy="30241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7" name="Picture 13" descr="1299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716338"/>
            <a:ext cx="4032250" cy="28956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8" name="Picture 14" descr="KMO_074780_00751_1h_t250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2050" y="260350"/>
            <a:ext cx="2640013" cy="439261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 descr="Тита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88913"/>
            <a:ext cx="3906838" cy="29305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3" name="Picture 15" descr="banner_frodo_1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3979863" cy="29845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4" name="Picture 16" descr="1172214276_bl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716338"/>
            <a:ext cx="3886200" cy="29146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5" name="Picture 19" descr="vetton_ru_4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981075"/>
            <a:ext cx="3960812" cy="297021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6" name="Picture 21" descr="img-857d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3716338"/>
            <a:ext cx="3960812" cy="297021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7" name="Picture 20" descr="vetton_ru_47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0338" y="3429000"/>
            <a:ext cx="3856037" cy="28797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94535" y="3244334"/>
            <a:ext cx="39549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end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b="1" dirty="0" smtClean="0"/>
              <a:t>10 самых известных фраз Голливуда</a:t>
            </a:r>
            <a:endParaRPr lang="ru-RU" dirty="0" smtClean="0"/>
          </a:p>
          <a:p>
            <a:r>
              <a:rPr lang="ru-RU" sz="2000" dirty="0" smtClean="0"/>
              <a:t>Да будет с вами Сила" (</a:t>
            </a:r>
            <a:r>
              <a:rPr lang="ru-RU" sz="2000" b="1" dirty="0" err="1" smtClean="0"/>
              <a:t>May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the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Force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be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with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you</a:t>
            </a:r>
            <a:r>
              <a:rPr lang="ru-RU" sz="2000" dirty="0" smtClean="0"/>
              <a:t>) из "Звездных войн" Бонд, Джеймс Бонд" (</a:t>
            </a:r>
            <a:r>
              <a:rPr lang="ru-RU" sz="2000" b="1" dirty="0" err="1" smtClean="0"/>
              <a:t>Bond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James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Bond</a:t>
            </a:r>
            <a:r>
              <a:rPr lang="ru-RU" sz="2000" dirty="0" smtClean="0"/>
              <a:t>) </a:t>
            </a:r>
          </a:p>
          <a:p>
            <a:r>
              <a:rPr lang="ru-RU" sz="2000" dirty="0" smtClean="0"/>
              <a:t> "Элементарно, мой дорогой Ватсон" (</a:t>
            </a:r>
            <a:r>
              <a:rPr lang="ru-RU" sz="2000" b="1" dirty="0" err="1" smtClean="0"/>
              <a:t>Elementary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my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dear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Watson</a:t>
            </a:r>
            <a:r>
              <a:rPr lang="ru-RU" sz="2000" dirty="0" smtClean="0"/>
              <a:t>) из "Приключений Шерлока Холмса"</a:t>
            </a:r>
          </a:p>
          <a:p>
            <a:r>
              <a:rPr lang="ru-RU" sz="2000" dirty="0" smtClean="0"/>
              <a:t>(</a:t>
            </a:r>
            <a:r>
              <a:rPr lang="ru-RU" sz="2000" b="1" dirty="0" err="1" smtClean="0"/>
              <a:t>I'll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be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back</a:t>
            </a:r>
            <a:r>
              <a:rPr lang="ru-RU" sz="2000" dirty="0" smtClean="0"/>
              <a:t>) из "Терминатора" (1984), "До свиданья, крошка!" (</a:t>
            </a:r>
            <a:r>
              <a:rPr lang="ru-RU" sz="2000" b="1" dirty="0" err="1" smtClean="0"/>
              <a:t>Hasta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la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vista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baby</a:t>
            </a:r>
            <a:r>
              <a:rPr lang="ru-RU" sz="2000" dirty="0" smtClean="0"/>
              <a:t>) из "Терминатора-2“</a:t>
            </a:r>
            <a:endParaRPr lang="en-US" sz="2000" dirty="0" smtClean="0"/>
          </a:p>
          <a:p>
            <a:r>
              <a:rPr lang="en-US" sz="2000" b="1" dirty="0" smtClean="0"/>
              <a:t>the game is begin (saw-</a:t>
            </a:r>
            <a:r>
              <a:rPr lang="ru-RU" sz="2000" b="1" dirty="0" smtClean="0"/>
              <a:t>пила</a:t>
            </a:r>
            <a:r>
              <a:rPr lang="en-US" sz="2000" b="1" dirty="0" smtClean="0"/>
              <a:t>)</a:t>
            </a:r>
            <a:endParaRPr lang="ru-RU" sz="2000" b="1" dirty="0" smtClean="0"/>
          </a:p>
          <a:p>
            <a:endParaRPr lang="ru-RU" sz="2000" dirty="0" smtClean="0"/>
          </a:p>
          <a:p>
            <a:r>
              <a:rPr lang="en-US" dirty="0" smtClean="0"/>
              <a:t>«</a:t>
            </a:r>
            <a:r>
              <a:rPr lang="en-US" b="1" dirty="0" smtClean="0"/>
              <a:t>Nothing</a:t>
            </a:r>
            <a:r>
              <a:rPr lang="en-US" dirty="0" smtClean="0"/>
              <a:t> On Earth Could Come Between Them.»</a:t>
            </a:r>
            <a:endParaRPr lang="ru-RU" smtClean="0"/>
          </a:p>
          <a:p>
            <a:r>
              <a:rPr lang="ru-RU" smtClean="0"/>
              <a:t>«</a:t>
            </a:r>
            <a:r>
              <a:rPr lang="ru-RU" dirty="0" smtClean="0"/>
              <a:t>Ничто на Земле не сможет разлучить их</a:t>
            </a:r>
            <a:r>
              <a:rPr lang="ru-RU" smtClean="0"/>
              <a:t>» Титаник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i_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 znnkuvalqj dedtr s2b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mariinsky_theat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ritelniy_z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4716016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052736"/>
            <a:ext cx="3816424" cy="5073427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/>
              <a:t>Stage</a:t>
            </a:r>
          </a:p>
          <a:p>
            <a:pPr>
              <a:buNone/>
            </a:pPr>
            <a:r>
              <a:rPr lang="en-US" sz="4000" b="1" dirty="0" smtClean="0"/>
              <a:t>Balcony</a:t>
            </a:r>
          </a:p>
          <a:p>
            <a:pPr>
              <a:buNone/>
            </a:pPr>
            <a:r>
              <a:rPr lang="en-US" sz="4000" b="1" dirty="0" smtClean="0"/>
              <a:t>The stalls</a:t>
            </a:r>
          </a:p>
          <a:p>
            <a:pPr>
              <a:buNone/>
            </a:pPr>
            <a:r>
              <a:rPr lang="en-US" sz="4000" b="1" dirty="0" smtClean="0"/>
              <a:t>(</a:t>
            </a:r>
            <a:r>
              <a:rPr lang="en-US" sz="4000" b="1" u="sng" dirty="0" smtClean="0">
                <a:hlinkClick r:id="rId4"/>
              </a:rPr>
              <a:t>parterre</a:t>
            </a:r>
            <a:r>
              <a:rPr lang="en-US" sz="4000" b="1" u="sng" dirty="0" smtClean="0"/>
              <a:t>)</a:t>
            </a:r>
          </a:p>
          <a:p>
            <a:pPr>
              <a:buNone/>
            </a:pPr>
            <a:r>
              <a:rPr lang="en-US" sz="4000" b="1" u="sng" dirty="0" smtClean="0"/>
              <a:t>Box</a:t>
            </a:r>
          </a:p>
          <a:p>
            <a:pPr>
              <a:buNone/>
            </a:pPr>
            <a:r>
              <a:rPr lang="en-US" sz="4000" b="1" u="sng" dirty="0" smtClean="0"/>
              <a:t>Curtains</a:t>
            </a:r>
          </a:p>
          <a:p>
            <a:pPr>
              <a:buNone/>
            </a:pPr>
            <a:r>
              <a:rPr lang="en-US" sz="4000" b="1" dirty="0" smtClean="0"/>
              <a:t>Orchestra pit</a:t>
            </a:r>
            <a:endParaRPr lang="ru-RU" sz="4000" b="1" dirty="0"/>
          </a:p>
        </p:txBody>
      </p:sp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2987824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7993062" cy="46085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Impact"/>
              </a:rPr>
              <a:t>Cinema</a:t>
            </a:r>
            <a:endParaRPr lang="ru-RU" sz="3600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1"/>
              </a:solidFill>
              <a:latin typeface="Impact"/>
            </a:endParaRPr>
          </a:p>
        </p:txBody>
      </p:sp>
      <p:pic>
        <p:nvPicPr>
          <p:cNvPr id="5124" name="Picture 13" descr="Копия header_ribnik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4143375"/>
            <a:ext cx="2160588" cy="205263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12964_1_jpg_25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492375"/>
            <a:ext cx="4213225" cy="4175125"/>
          </a:xfrm>
          <a:ln w="38100" cmpd="dbl">
            <a:solidFill>
              <a:schemeClr val="tx1"/>
            </a:solidFill>
          </a:ln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5832475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France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1895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6148" name="Picture 12" descr="b4daeba553644d9a9230c6d2266bdb18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7563"/>
            <a:ext cx="4392613" cy="32924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3708400" y="476250"/>
            <a:ext cx="5184775" cy="1916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Russia</a:t>
            </a:r>
          </a:p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1911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7419" name="WordArt 11"/>
          <p:cNvSpPr>
            <a:spLocks noChangeArrowheads="1" noChangeShapeType="1" noTextEdit="1"/>
          </p:cNvSpPr>
          <p:nvPr/>
        </p:nvSpPr>
        <p:spPr bwMode="auto">
          <a:xfrm>
            <a:off x="6516688" y="5661025"/>
            <a:ext cx="23209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20" name="WordArt 12"/>
          <p:cNvSpPr>
            <a:spLocks noChangeArrowheads="1" noChangeShapeType="1" noTextEdit="1"/>
          </p:cNvSpPr>
          <p:nvPr/>
        </p:nvSpPr>
        <p:spPr bwMode="auto">
          <a:xfrm>
            <a:off x="179388" y="5589588"/>
            <a:ext cx="3241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A.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Khanzhonkov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22" name="WordArt 14"/>
          <p:cNvSpPr>
            <a:spLocks noChangeArrowheads="1" noChangeShapeType="1" noTextEdit="1"/>
          </p:cNvSpPr>
          <p:nvPr/>
        </p:nvSpPr>
        <p:spPr bwMode="auto">
          <a:xfrm>
            <a:off x="3275856" y="4509120"/>
            <a:ext cx="4536503" cy="9361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dirty="0">
                <a:solidFill>
                  <a:srgbClr val="99CCFF"/>
                </a:solidFill>
              </a:rPr>
              <a:t> </a:t>
            </a:r>
            <a:r>
              <a:rPr lang="en-US" sz="3600" dirty="0" smtClean="0">
                <a:solidFill>
                  <a:srgbClr val="00B050"/>
                </a:solidFill>
              </a:rPr>
              <a:t>V.M</a:t>
            </a:r>
            <a:r>
              <a:rPr lang="en-US" sz="3600" dirty="0">
                <a:solidFill>
                  <a:srgbClr val="00B050"/>
                </a:solidFill>
              </a:rPr>
              <a:t>. </a:t>
            </a:r>
            <a:r>
              <a:rPr lang="en-US" sz="3600" dirty="0" err="1">
                <a:solidFill>
                  <a:srgbClr val="00B050"/>
                </a:solidFill>
              </a:rPr>
              <a:t>Goncharov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endParaRPr lang="ru-RU" sz="3600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2564904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«</a:t>
            </a:r>
            <a:r>
              <a:rPr lang="en-US" sz="3600" dirty="0" smtClean="0"/>
              <a:t>Defense </a:t>
            </a:r>
            <a:r>
              <a:rPr lang="en-US" sz="3600" dirty="0"/>
              <a:t>Of </a:t>
            </a:r>
            <a:r>
              <a:rPr lang="en-US" sz="3600" dirty="0" smtClean="0"/>
              <a:t>Sevastopol</a:t>
            </a:r>
            <a:r>
              <a:rPr lang="ru-RU" sz="3600" dirty="0" smtClean="0"/>
              <a:t>»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0759913745094aae7a68c9c97e352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3635896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9" grpId="0" animBg="1"/>
      <p:bldP spid="17420" grpId="0" animBg="1"/>
      <p:bldP spid="174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92_70_927096_11876925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284538"/>
            <a:ext cx="2843212" cy="16510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4" name="Picture 8" descr="8397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284538"/>
            <a:ext cx="2916237" cy="159861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5" name="Picture 9" descr="iCA346VL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933825"/>
            <a:ext cx="2663825" cy="24479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6" name="Picture 10" descr="fox20cen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5013325"/>
            <a:ext cx="2916237" cy="16557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7" name="Picture 11" descr="iCA596V4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5084763"/>
            <a:ext cx="2843212" cy="16192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9" name="Picture 13" descr="211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813" y="188913"/>
            <a:ext cx="6048375" cy="28352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</a:rPr>
              <a:t>which words are similar in Russian? Make up as many word combinations with these words as you can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5123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Actor</a:t>
            </a:r>
          </a:p>
          <a:p>
            <a:pPr eaLnBrk="1" hangingPunct="1"/>
            <a:r>
              <a:rPr lang="en-US" b="1" dirty="0" smtClean="0"/>
              <a:t>Actress</a:t>
            </a:r>
          </a:p>
          <a:p>
            <a:pPr eaLnBrk="1" hangingPunct="1"/>
            <a:r>
              <a:rPr lang="en-US" b="1" dirty="0" smtClean="0"/>
              <a:t>Character</a:t>
            </a:r>
          </a:p>
          <a:p>
            <a:pPr eaLnBrk="1" hangingPunct="1"/>
            <a:r>
              <a:rPr lang="en-US" b="1" dirty="0" smtClean="0"/>
              <a:t>Costumes</a:t>
            </a:r>
          </a:p>
          <a:p>
            <a:pPr eaLnBrk="1" hangingPunct="1"/>
            <a:r>
              <a:rPr lang="en-US" b="1" dirty="0" smtClean="0"/>
              <a:t>Dialogues</a:t>
            </a:r>
          </a:p>
          <a:p>
            <a:pPr eaLnBrk="1" hangingPunct="1"/>
            <a:r>
              <a:rPr lang="en-US" b="1" dirty="0" smtClean="0"/>
              <a:t>Situation</a:t>
            </a:r>
            <a:endParaRPr lang="ru-RU" b="1" dirty="0" smtClean="0"/>
          </a:p>
        </p:txBody>
      </p:sp>
      <p:sp>
        <p:nvSpPr>
          <p:cNvPr id="5124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Music</a:t>
            </a:r>
          </a:p>
          <a:p>
            <a:pPr eaLnBrk="1" hangingPunct="1"/>
            <a:r>
              <a:rPr lang="en-US" b="1" dirty="0" smtClean="0"/>
              <a:t>Part</a:t>
            </a:r>
          </a:p>
          <a:p>
            <a:pPr eaLnBrk="1" hangingPunct="1"/>
            <a:r>
              <a:rPr lang="en-US" b="1" dirty="0" smtClean="0"/>
              <a:t>Photography</a:t>
            </a:r>
          </a:p>
          <a:p>
            <a:pPr eaLnBrk="1" hangingPunct="1"/>
            <a:r>
              <a:rPr lang="en-US" b="1" dirty="0" smtClean="0"/>
              <a:t>Scene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Director's Chai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irector's Chair">
      <a:majorFont>
        <a:latin typeface="Century Gothic"/>
        <a:ea typeface="Osaka"/>
        <a:cs typeface=""/>
      </a:majorFont>
      <a:minorFont>
        <a:latin typeface="Century Gothic"/>
        <a:ea typeface="Osaka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Director's Chai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's Chai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's Chai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's Chair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's Chair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1480</TotalTime>
  <Words>111</Words>
  <Application>Microsoft Office PowerPoint</Application>
  <PresentationFormat>Экран (4:3)</PresentationFormat>
  <Paragraphs>50</Paragraphs>
  <Slides>19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which words are similar in Russian? Make up as many word combinations with these words as you can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aGaVVa_Setup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TerKomp</cp:lastModifiedBy>
  <cp:revision>63</cp:revision>
  <dcterms:created xsi:type="dcterms:W3CDTF">2007-11-29T18:57:24Z</dcterms:created>
  <dcterms:modified xsi:type="dcterms:W3CDTF">2020-04-08T17:40:49Z</dcterms:modified>
</cp:coreProperties>
</file>