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72" r:id="rId6"/>
    <p:sldId id="273" r:id="rId7"/>
    <p:sldId id="262" r:id="rId8"/>
    <p:sldId id="265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A59F33-A50A-4724-A8A1-1A5B5EF8D37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1D254E-5D13-4AEB-A037-966E35C7CFF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2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12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10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4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9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24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67"/>
            <a:ext cx="9144000" cy="686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5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на дорогах</dc:title>
  <dc:creator>Admin</dc:creator>
  <cp:lastModifiedBy>TerKomp</cp:lastModifiedBy>
  <cp:revision>8</cp:revision>
  <dcterms:created xsi:type="dcterms:W3CDTF">2016-11-23T21:37:47Z</dcterms:created>
  <dcterms:modified xsi:type="dcterms:W3CDTF">2020-04-08T14:35:28Z</dcterms:modified>
</cp:coreProperties>
</file>