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094" r:id="rId3"/>
    <p:sldId id="1097" r:id="rId4"/>
    <p:sldId id="1098" r:id="rId5"/>
    <p:sldId id="1099" r:id="rId6"/>
    <p:sldId id="1100" r:id="rId7"/>
    <p:sldId id="1101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4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CF592-9298-4D66-B66A-37BCABC03528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F48B56B-321A-4DB5-A400-49172D834EF0}">
      <dgm:prSet phldrT="[Текст]"/>
      <dgm:spPr>
        <a:xfrm>
          <a:off x="2308962" y="2154368"/>
          <a:ext cx="4427588" cy="1878095"/>
        </a:xfrm>
        <a:prstGeom prst="ellipse">
          <a:avLst/>
        </a:prstGeom>
        <a:solidFill>
          <a:srgbClr val="99009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Способи подання повідомлень</a:t>
          </a:r>
        </a:p>
      </dgm:t>
    </dgm:pt>
    <dgm:pt modelId="{3FFAC8E3-6B17-4A2F-A7FE-D08B4634EFCE}" type="parTrans" cxnId="{32693CE6-3B09-4C7B-BBA7-0760374F1F33}">
      <dgm:prSet/>
      <dgm:spPr/>
      <dgm:t>
        <a:bodyPr/>
        <a:lstStyle/>
        <a:p>
          <a:endParaRPr lang="uk-UA" b="1" i="1"/>
        </a:p>
      </dgm:t>
    </dgm:pt>
    <dgm:pt modelId="{16626005-4DEC-474F-8833-9034A5380787}" type="sibTrans" cxnId="{32693CE6-3B09-4C7B-BBA7-0760374F1F33}">
      <dgm:prSet/>
      <dgm:spPr/>
      <dgm:t>
        <a:bodyPr/>
        <a:lstStyle/>
        <a:p>
          <a:endParaRPr lang="uk-UA" b="1" i="1"/>
        </a:p>
      </dgm:t>
    </dgm:pt>
    <dgm:pt modelId="{E2F7F678-D794-430E-B349-EBC1AE7BA08E}">
      <dgm:prSet phldrT="[Текст]"/>
      <dgm:spPr>
        <a:xfrm>
          <a:off x="2995140" y="72014"/>
          <a:ext cx="3055233" cy="868646"/>
        </a:xfrm>
        <a:prstGeom prst="roundRect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Текстовий</a:t>
          </a:r>
        </a:p>
      </dgm:t>
    </dgm:pt>
    <dgm:pt modelId="{A451DB14-152C-4585-9E61-62C228ED3F12}" type="parTrans" cxnId="{FF7D1B9E-338D-4380-8A64-378F50359AC1}">
      <dgm:prSet/>
      <dgm:spPr>
        <a:xfrm rot="16200000">
          <a:off x="4201124" y="1306021"/>
          <a:ext cx="643264" cy="519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987C27C9-78AB-4B21-B9B0-C1981DD6C675}" type="sibTrans" cxnId="{FF7D1B9E-338D-4380-8A64-378F50359AC1}">
      <dgm:prSet/>
      <dgm:spPr/>
      <dgm:t>
        <a:bodyPr/>
        <a:lstStyle/>
        <a:p>
          <a:endParaRPr lang="uk-UA" b="1" i="1"/>
        </a:p>
      </dgm:t>
    </dgm:pt>
    <dgm:pt modelId="{E1336082-7EF9-4258-9DE9-909245E520C0}">
      <dgm:prSet phldrT="[Текст]"/>
      <dgm:spPr>
        <a:xfrm>
          <a:off x="6248875" y="573780"/>
          <a:ext cx="2699797" cy="86864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Умовні жести та сигнали</a:t>
          </a:r>
        </a:p>
      </dgm:t>
    </dgm:pt>
    <dgm:pt modelId="{8663A291-888A-4D2C-A538-E0A0AE2E95D0}" type="parTrans" cxnId="{FC8DDE96-B5F0-414B-8D93-4531B1530A4A}">
      <dgm:prSet/>
      <dgm:spPr>
        <a:xfrm rot="19551938">
          <a:off x="5915099" y="1602672"/>
          <a:ext cx="847112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7E2948A5-71B0-4F34-9EDF-149D8F9C5E84}" type="sibTrans" cxnId="{FC8DDE96-B5F0-414B-8D93-4531B1530A4A}">
      <dgm:prSet/>
      <dgm:spPr/>
      <dgm:t>
        <a:bodyPr/>
        <a:lstStyle/>
        <a:p>
          <a:endParaRPr lang="uk-UA" b="1" i="1"/>
        </a:p>
      </dgm:t>
    </dgm:pt>
    <dgm:pt modelId="{EA4F479A-3A73-4E65-8543-6F9F1C13667C}">
      <dgm:prSet phldrT="[Текст]"/>
      <dgm:spPr>
        <a:xfrm>
          <a:off x="5151466" y="4531953"/>
          <a:ext cx="3055233" cy="868646"/>
        </a:xfrm>
        <a:prstGeom prst="roundRect">
          <a:avLst/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Графічний</a:t>
          </a:r>
        </a:p>
      </dgm:t>
    </dgm:pt>
    <dgm:pt modelId="{5BB93494-E667-46AF-9427-4D7A546FFD08}" type="parTrans" cxnId="{0DC7F8FC-64F7-48E6-A886-A74E6F936901}">
      <dgm:prSet/>
      <dgm:spPr>
        <a:xfrm rot="2458542">
          <a:off x="5589347" y="3976415"/>
          <a:ext cx="498120" cy="519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461E4394-5876-43CB-A428-B9110808C4F1}" type="sibTrans" cxnId="{0DC7F8FC-64F7-48E6-A886-A74E6F936901}">
      <dgm:prSet/>
      <dgm:spPr/>
      <dgm:t>
        <a:bodyPr/>
        <a:lstStyle/>
        <a:p>
          <a:endParaRPr lang="uk-UA" b="1" i="1"/>
        </a:p>
      </dgm:t>
    </dgm:pt>
    <dgm:pt modelId="{8EEFDACE-A0D2-468B-A63F-6C3BEB5CAB66}">
      <dgm:prSet phldrT="[Текст]"/>
      <dgm:spPr>
        <a:xfrm>
          <a:off x="411503" y="4531953"/>
          <a:ext cx="3055233" cy="868646"/>
        </a:xfrm>
        <a:prstGeom prst="roundRect">
          <a:avLst/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Звуковий</a:t>
          </a:r>
        </a:p>
      </dgm:t>
    </dgm:pt>
    <dgm:pt modelId="{0B161DFD-481E-4F22-8CCD-171609FAA738}" type="parTrans" cxnId="{FD170044-8F1B-40FB-B0A0-F918C308A55B}">
      <dgm:prSet/>
      <dgm:spPr>
        <a:xfrm rot="8643714">
          <a:off x="2667294" y="3963351"/>
          <a:ext cx="594233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D3476553-8785-41D1-A398-DEBAB9E547B5}" type="sibTrans" cxnId="{FD170044-8F1B-40FB-B0A0-F918C308A55B}">
      <dgm:prSet/>
      <dgm:spPr/>
      <dgm:t>
        <a:bodyPr/>
        <a:lstStyle/>
        <a:p>
          <a:endParaRPr lang="uk-UA" b="1" i="1"/>
        </a:p>
      </dgm:t>
    </dgm:pt>
    <dgm:pt modelId="{D8A8EFCB-C146-4AB1-961B-0BF28C94E447}">
      <dgm:prSet phldrT="[Текст]"/>
      <dgm:spPr/>
      <dgm:t>
        <a:bodyPr/>
        <a:lstStyle/>
        <a:p>
          <a:endParaRPr lang="uk-UA" b="1" i="1" dirty="0"/>
        </a:p>
      </dgm:t>
    </dgm:pt>
    <dgm:pt modelId="{0D421422-CCAC-44AF-9195-211B3886DF8C}" type="parTrans" cxnId="{281C62DE-DD91-4F6D-B234-6F075AC34E22}">
      <dgm:prSet/>
      <dgm:spPr/>
      <dgm:t>
        <a:bodyPr/>
        <a:lstStyle/>
        <a:p>
          <a:endParaRPr lang="uk-UA" b="1" i="1"/>
        </a:p>
      </dgm:t>
    </dgm:pt>
    <dgm:pt modelId="{5EABA90A-1EBA-4C8D-A2D9-F8E728FCB47F}" type="sibTrans" cxnId="{281C62DE-DD91-4F6D-B234-6F075AC34E22}">
      <dgm:prSet/>
      <dgm:spPr/>
      <dgm:t>
        <a:bodyPr/>
        <a:lstStyle/>
        <a:p>
          <a:endParaRPr lang="uk-UA" b="1" i="1"/>
        </a:p>
      </dgm:t>
    </dgm:pt>
    <dgm:pt modelId="{BD2D415A-806C-44BF-881E-AB17E602CC74}">
      <dgm:prSet phldrT="[Текст]"/>
      <dgm:spPr>
        <a:xfrm>
          <a:off x="13" y="556727"/>
          <a:ext cx="2861849" cy="811421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Комбінований</a:t>
          </a:r>
        </a:p>
      </dgm:t>
    </dgm:pt>
    <dgm:pt modelId="{311FF24E-EFE7-4D6F-8229-9194CC6EA37B}" type="parTrans" cxnId="{41D2A2F2-7FE8-40A9-90B6-A8F933D88AAE}">
      <dgm:prSet/>
      <dgm:spPr>
        <a:xfrm rot="12874549">
          <a:off x="2243246" y="1570306"/>
          <a:ext cx="892876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endParaRPr lang="uk-UA" b="1" i="1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075BCE53-557D-4EDF-8E70-5E0CB7E3D8AF}" type="sibTrans" cxnId="{41D2A2F2-7FE8-40A9-90B6-A8F933D88AAE}">
      <dgm:prSet/>
      <dgm:spPr/>
      <dgm:t>
        <a:bodyPr/>
        <a:lstStyle/>
        <a:p>
          <a:endParaRPr lang="uk-UA" b="1" i="1"/>
        </a:p>
      </dgm:t>
    </dgm:pt>
    <dgm:pt modelId="{46DC5DE0-5BA5-404B-A948-2E9F69342BFF}" type="pres">
      <dgm:prSet presAssocID="{C2FCF592-9298-4D66-B66A-37BCABC035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D57F70-9770-4EC9-8E5C-2FCEF6BA5369}" type="pres">
      <dgm:prSet presAssocID="{AF48B56B-321A-4DB5-A400-49172D834EF0}" presName="centerShape" presStyleLbl="node0" presStyleIdx="0" presStyleCnt="1" custScaleX="289832" custScaleY="122941" custLinFactNeighborY="4419"/>
      <dgm:spPr/>
      <dgm:t>
        <a:bodyPr/>
        <a:lstStyle/>
        <a:p>
          <a:endParaRPr lang="ru-RU"/>
        </a:p>
      </dgm:t>
    </dgm:pt>
    <dgm:pt modelId="{1683853C-F00E-41F6-949B-350845CC2AE5}" type="pres">
      <dgm:prSet presAssocID="{A451DB14-152C-4585-9E61-62C228ED3F12}" presName="parTrans" presStyleLbl="sibTrans2D1" presStyleIdx="0" presStyleCnt="5"/>
      <dgm:spPr/>
      <dgm:t>
        <a:bodyPr/>
        <a:lstStyle/>
        <a:p>
          <a:endParaRPr lang="ru-RU"/>
        </a:p>
      </dgm:t>
    </dgm:pt>
    <dgm:pt modelId="{D047FF20-C262-4BC0-9360-58295FE9A0A6}" type="pres">
      <dgm:prSet presAssocID="{A451DB14-152C-4585-9E61-62C228ED3F1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4E3CFA1-F056-45C0-A366-AE923C64E2CF}" type="pres">
      <dgm:prSet presAssocID="{E2F7F678-D794-430E-B349-EBC1AE7BA08E}" presName="node" presStyleLbl="node1" presStyleIdx="0" presStyleCnt="5" custScaleX="199997" custScaleY="56862" custRadScaleRad="11216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6D4BAA2-58EA-4ECF-AFC1-4C76F5A2EC39}" type="pres">
      <dgm:prSet presAssocID="{8663A291-888A-4D2C-A538-E0A0AE2E95D0}" presName="parTrans" presStyleLbl="sibTrans2D1" presStyleIdx="1" presStyleCnt="5"/>
      <dgm:spPr/>
      <dgm:t>
        <a:bodyPr/>
        <a:lstStyle/>
        <a:p>
          <a:endParaRPr lang="ru-RU"/>
        </a:p>
      </dgm:t>
    </dgm:pt>
    <dgm:pt modelId="{701031D6-904A-4ECB-817E-0F48CFA91B18}" type="pres">
      <dgm:prSet presAssocID="{8663A291-888A-4D2C-A538-E0A0AE2E95D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A0E67C8-F5DB-42FD-B5C8-9D76D28A1FB7}" type="pres">
      <dgm:prSet presAssocID="{E1336082-7EF9-4258-9DE9-909245E520C0}" presName="node" presStyleLbl="node1" presStyleIdx="1" presStyleCnt="5" custScaleX="176730" custScaleY="56862" custRadScaleRad="169018" custRadScaleInc="-379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B35A690-3215-4A32-AB20-D4C6D0FCFD05}" type="pres">
      <dgm:prSet presAssocID="{5BB93494-E667-46AF-9427-4D7A546FFD08}" presName="parTrans" presStyleLbl="sibTrans2D1" presStyleIdx="2" presStyleCnt="5"/>
      <dgm:spPr/>
      <dgm:t>
        <a:bodyPr/>
        <a:lstStyle/>
        <a:p>
          <a:endParaRPr lang="ru-RU"/>
        </a:p>
      </dgm:t>
    </dgm:pt>
    <dgm:pt modelId="{FB23F5A1-4CD8-4F23-A0AE-BDFC78E3DD16}" type="pres">
      <dgm:prSet presAssocID="{5BB93494-E667-46AF-9427-4D7A546FFD0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2E02308-2299-4F9E-BBD3-E1E7B5AEBC4A}" type="pres">
      <dgm:prSet presAssocID="{EA4F479A-3A73-4E65-8543-6F9F1C13667C}" presName="node" presStyleLbl="node1" presStyleIdx="2" presStyleCnt="5" custScaleX="199997" custScaleY="56862" custRadScaleRad="179119" custRadScaleInc="48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77E2EC3-D7FD-4F64-8463-E2257BCE236A}" type="pres">
      <dgm:prSet presAssocID="{0B161DFD-481E-4F22-8CCD-171609FAA738}" presName="parTrans" presStyleLbl="sibTrans2D1" presStyleIdx="3" presStyleCnt="5"/>
      <dgm:spPr/>
      <dgm:t>
        <a:bodyPr/>
        <a:lstStyle/>
        <a:p>
          <a:endParaRPr lang="ru-RU"/>
        </a:p>
      </dgm:t>
    </dgm:pt>
    <dgm:pt modelId="{A02A4247-D09F-448C-BEF1-2083E85E4B88}" type="pres">
      <dgm:prSet presAssocID="{0B161DFD-481E-4F22-8CCD-171609FAA73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07C901CB-C27A-475B-B186-BEBEA4F0EE7F}" type="pres">
      <dgm:prSet presAssocID="{8EEFDACE-A0D2-468B-A63F-6C3BEB5CAB66}" presName="node" presStyleLbl="node1" presStyleIdx="3" presStyleCnt="5" custScaleX="199997" custScaleY="56862" custRadScaleRad="202642" custRadScaleInc="16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ADBA0F8-713F-42BD-82FC-CA8E9B16CC43}" type="pres">
      <dgm:prSet presAssocID="{311FF24E-EFE7-4D6F-8229-9194CC6EA37B}" presName="parTrans" presStyleLbl="sibTrans2D1" presStyleIdx="4" presStyleCnt="5"/>
      <dgm:spPr/>
      <dgm:t>
        <a:bodyPr/>
        <a:lstStyle/>
        <a:p>
          <a:endParaRPr lang="ru-RU"/>
        </a:p>
      </dgm:t>
    </dgm:pt>
    <dgm:pt modelId="{0792BFF1-4A13-4FB9-AC73-8413A14D084F}" type="pres">
      <dgm:prSet presAssocID="{311FF24E-EFE7-4D6F-8229-9194CC6EA37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AAF98D70-DC54-4231-901C-A51A509A81DF}" type="pres">
      <dgm:prSet presAssocID="{BD2D415A-806C-44BF-881E-AB17E602CC74}" presName="node" presStyleLbl="node1" presStyleIdx="4" presStyleCnt="5" custScaleX="187338" custScaleY="53116" custRadScaleRad="170774" custRadScaleInc="392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32693CE6-3B09-4C7B-BBA7-0760374F1F33}" srcId="{C2FCF592-9298-4D66-B66A-37BCABC03528}" destId="{AF48B56B-321A-4DB5-A400-49172D834EF0}" srcOrd="0" destOrd="0" parTransId="{3FFAC8E3-6B17-4A2F-A7FE-D08B4634EFCE}" sibTransId="{16626005-4DEC-474F-8833-9034A5380787}"/>
    <dgm:cxn modelId="{E30D66A8-A930-48CD-8FD9-FA6155240D67}" type="presOf" srcId="{AF48B56B-321A-4DB5-A400-49172D834EF0}" destId="{F4D57F70-9770-4EC9-8E5C-2FCEF6BA5369}" srcOrd="0" destOrd="0" presId="urn:microsoft.com/office/officeart/2005/8/layout/radial5"/>
    <dgm:cxn modelId="{55E7EA10-A36C-4C0B-B950-3B083B13C19C}" type="presOf" srcId="{EA4F479A-3A73-4E65-8543-6F9F1C13667C}" destId="{52E02308-2299-4F9E-BBD3-E1E7B5AEBC4A}" srcOrd="0" destOrd="0" presId="urn:microsoft.com/office/officeart/2005/8/layout/radial5"/>
    <dgm:cxn modelId="{5E5B7A54-4098-48C7-8290-D22436A14F02}" type="presOf" srcId="{8EEFDACE-A0D2-468B-A63F-6C3BEB5CAB66}" destId="{07C901CB-C27A-475B-B186-BEBEA4F0EE7F}" srcOrd="0" destOrd="0" presId="urn:microsoft.com/office/officeart/2005/8/layout/radial5"/>
    <dgm:cxn modelId="{5AAFEFA8-FA7F-499E-837F-B045D954185D}" type="presOf" srcId="{0B161DFD-481E-4F22-8CCD-171609FAA738}" destId="{A77E2EC3-D7FD-4F64-8463-E2257BCE236A}" srcOrd="0" destOrd="0" presId="urn:microsoft.com/office/officeart/2005/8/layout/radial5"/>
    <dgm:cxn modelId="{867E7D65-3F87-4EE4-97CA-83AD30D2267B}" type="presOf" srcId="{A451DB14-152C-4585-9E61-62C228ED3F12}" destId="{1683853C-F00E-41F6-949B-350845CC2AE5}" srcOrd="0" destOrd="0" presId="urn:microsoft.com/office/officeart/2005/8/layout/radial5"/>
    <dgm:cxn modelId="{3A184BBD-5D82-48BC-8E5A-F6E4C2A9406C}" type="presOf" srcId="{5BB93494-E667-46AF-9427-4D7A546FFD08}" destId="{FB23F5A1-4CD8-4F23-A0AE-BDFC78E3DD16}" srcOrd="1" destOrd="0" presId="urn:microsoft.com/office/officeart/2005/8/layout/radial5"/>
    <dgm:cxn modelId="{FC8DDE96-B5F0-414B-8D93-4531B1530A4A}" srcId="{AF48B56B-321A-4DB5-A400-49172D834EF0}" destId="{E1336082-7EF9-4258-9DE9-909245E520C0}" srcOrd="1" destOrd="0" parTransId="{8663A291-888A-4D2C-A538-E0A0AE2E95D0}" sibTransId="{7E2948A5-71B0-4F34-9EDF-149D8F9C5E84}"/>
    <dgm:cxn modelId="{DF1E39A1-6E62-46DC-BD45-C6B0F617B69B}" type="presOf" srcId="{BD2D415A-806C-44BF-881E-AB17E602CC74}" destId="{AAF98D70-DC54-4231-901C-A51A509A81DF}" srcOrd="0" destOrd="0" presId="urn:microsoft.com/office/officeart/2005/8/layout/radial5"/>
    <dgm:cxn modelId="{0DC7F8FC-64F7-48E6-A886-A74E6F936901}" srcId="{AF48B56B-321A-4DB5-A400-49172D834EF0}" destId="{EA4F479A-3A73-4E65-8543-6F9F1C13667C}" srcOrd="2" destOrd="0" parTransId="{5BB93494-E667-46AF-9427-4D7A546FFD08}" sibTransId="{461E4394-5876-43CB-A428-B9110808C4F1}"/>
    <dgm:cxn modelId="{CC06C3D4-E22B-4016-B5CA-1E234D2BA62A}" type="presOf" srcId="{311FF24E-EFE7-4D6F-8229-9194CC6EA37B}" destId="{0792BFF1-4A13-4FB9-AC73-8413A14D084F}" srcOrd="1" destOrd="0" presId="urn:microsoft.com/office/officeart/2005/8/layout/radial5"/>
    <dgm:cxn modelId="{98327211-CB30-44F4-A00C-C069227011E0}" type="presOf" srcId="{C2FCF592-9298-4D66-B66A-37BCABC03528}" destId="{46DC5DE0-5BA5-404B-A948-2E9F69342BFF}" srcOrd="0" destOrd="0" presId="urn:microsoft.com/office/officeart/2005/8/layout/radial5"/>
    <dgm:cxn modelId="{3E0DD7FA-CF84-49BA-B25F-30ABD20C3373}" type="presOf" srcId="{E1336082-7EF9-4258-9DE9-909245E520C0}" destId="{AA0E67C8-F5DB-42FD-B5C8-9D76D28A1FB7}" srcOrd="0" destOrd="0" presId="urn:microsoft.com/office/officeart/2005/8/layout/radial5"/>
    <dgm:cxn modelId="{312A4554-DD6F-4EDA-B1AF-35CBB42B0F23}" type="presOf" srcId="{A451DB14-152C-4585-9E61-62C228ED3F12}" destId="{D047FF20-C262-4BC0-9360-58295FE9A0A6}" srcOrd="1" destOrd="0" presId="urn:microsoft.com/office/officeart/2005/8/layout/radial5"/>
    <dgm:cxn modelId="{5609C377-6EBB-472F-B3F5-1667CED7DD24}" type="presOf" srcId="{311FF24E-EFE7-4D6F-8229-9194CC6EA37B}" destId="{DADBA0F8-713F-42BD-82FC-CA8E9B16CC43}" srcOrd="0" destOrd="0" presId="urn:microsoft.com/office/officeart/2005/8/layout/radial5"/>
    <dgm:cxn modelId="{41D2A2F2-7FE8-40A9-90B6-A8F933D88AAE}" srcId="{AF48B56B-321A-4DB5-A400-49172D834EF0}" destId="{BD2D415A-806C-44BF-881E-AB17E602CC74}" srcOrd="4" destOrd="0" parTransId="{311FF24E-EFE7-4D6F-8229-9194CC6EA37B}" sibTransId="{075BCE53-557D-4EDF-8E70-5E0CB7E3D8AF}"/>
    <dgm:cxn modelId="{FF7D1B9E-338D-4380-8A64-378F50359AC1}" srcId="{AF48B56B-321A-4DB5-A400-49172D834EF0}" destId="{E2F7F678-D794-430E-B349-EBC1AE7BA08E}" srcOrd="0" destOrd="0" parTransId="{A451DB14-152C-4585-9E61-62C228ED3F12}" sibTransId="{987C27C9-78AB-4B21-B9B0-C1981DD6C675}"/>
    <dgm:cxn modelId="{F6F2919B-8599-4C07-8F81-870A4EC49BF3}" type="presOf" srcId="{8663A291-888A-4D2C-A538-E0A0AE2E95D0}" destId="{A6D4BAA2-58EA-4ECF-AFC1-4C76F5A2EC39}" srcOrd="0" destOrd="0" presId="urn:microsoft.com/office/officeart/2005/8/layout/radial5"/>
    <dgm:cxn modelId="{281D777E-E5CD-4192-96BF-CF1500809E34}" type="presOf" srcId="{E2F7F678-D794-430E-B349-EBC1AE7BA08E}" destId="{A4E3CFA1-F056-45C0-A366-AE923C64E2CF}" srcOrd="0" destOrd="0" presId="urn:microsoft.com/office/officeart/2005/8/layout/radial5"/>
    <dgm:cxn modelId="{8B815468-084E-47B0-865D-5B017E086408}" type="presOf" srcId="{8663A291-888A-4D2C-A538-E0A0AE2E95D0}" destId="{701031D6-904A-4ECB-817E-0F48CFA91B18}" srcOrd="1" destOrd="0" presId="urn:microsoft.com/office/officeart/2005/8/layout/radial5"/>
    <dgm:cxn modelId="{FD170044-8F1B-40FB-B0A0-F918C308A55B}" srcId="{AF48B56B-321A-4DB5-A400-49172D834EF0}" destId="{8EEFDACE-A0D2-468B-A63F-6C3BEB5CAB66}" srcOrd="3" destOrd="0" parTransId="{0B161DFD-481E-4F22-8CCD-171609FAA738}" sibTransId="{D3476553-8785-41D1-A398-DEBAB9E547B5}"/>
    <dgm:cxn modelId="{860D461C-8E74-46E4-8233-4B141082F5C0}" type="presOf" srcId="{5BB93494-E667-46AF-9427-4D7A546FFD08}" destId="{EB35A690-3215-4A32-AB20-D4C6D0FCFD05}" srcOrd="0" destOrd="0" presId="urn:microsoft.com/office/officeart/2005/8/layout/radial5"/>
    <dgm:cxn modelId="{281C62DE-DD91-4F6D-B234-6F075AC34E22}" srcId="{C2FCF592-9298-4D66-B66A-37BCABC03528}" destId="{D8A8EFCB-C146-4AB1-961B-0BF28C94E447}" srcOrd="1" destOrd="0" parTransId="{0D421422-CCAC-44AF-9195-211B3886DF8C}" sibTransId="{5EABA90A-1EBA-4C8D-A2D9-F8E728FCB47F}"/>
    <dgm:cxn modelId="{61D9A91E-68F9-4700-B232-FA729F610D41}" type="presOf" srcId="{0B161DFD-481E-4F22-8CCD-171609FAA738}" destId="{A02A4247-D09F-448C-BEF1-2083E85E4B88}" srcOrd="1" destOrd="0" presId="urn:microsoft.com/office/officeart/2005/8/layout/radial5"/>
    <dgm:cxn modelId="{34944258-33DD-4A3D-ACA2-D1201EEFCDC3}" type="presParOf" srcId="{46DC5DE0-5BA5-404B-A948-2E9F69342BFF}" destId="{F4D57F70-9770-4EC9-8E5C-2FCEF6BA5369}" srcOrd="0" destOrd="0" presId="urn:microsoft.com/office/officeart/2005/8/layout/radial5"/>
    <dgm:cxn modelId="{CB926C0A-B1F3-4D53-8A76-009399607AE6}" type="presParOf" srcId="{46DC5DE0-5BA5-404B-A948-2E9F69342BFF}" destId="{1683853C-F00E-41F6-949B-350845CC2AE5}" srcOrd="1" destOrd="0" presId="urn:microsoft.com/office/officeart/2005/8/layout/radial5"/>
    <dgm:cxn modelId="{F851287E-4C8D-4271-AE64-C927A8A05A63}" type="presParOf" srcId="{1683853C-F00E-41F6-949B-350845CC2AE5}" destId="{D047FF20-C262-4BC0-9360-58295FE9A0A6}" srcOrd="0" destOrd="0" presId="urn:microsoft.com/office/officeart/2005/8/layout/radial5"/>
    <dgm:cxn modelId="{9015E68A-2B80-402B-878A-610C707FDB1F}" type="presParOf" srcId="{46DC5DE0-5BA5-404B-A948-2E9F69342BFF}" destId="{A4E3CFA1-F056-45C0-A366-AE923C64E2CF}" srcOrd="2" destOrd="0" presId="urn:microsoft.com/office/officeart/2005/8/layout/radial5"/>
    <dgm:cxn modelId="{987320AB-C469-4717-BE5B-D0B121B25A0F}" type="presParOf" srcId="{46DC5DE0-5BA5-404B-A948-2E9F69342BFF}" destId="{A6D4BAA2-58EA-4ECF-AFC1-4C76F5A2EC39}" srcOrd="3" destOrd="0" presId="urn:microsoft.com/office/officeart/2005/8/layout/radial5"/>
    <dgm:cxn modelId="{5BA95C15-BF3B-4573-8A19-4FF220B3EDC7}" type="presParOf" srcId="{A6D4BAA2-58EA-4ECF-AFC1-4C76F5A2EC39}" destId="{701031D6-904A-4ECB-817E-0F48CFA91B18}" srcOrd="0" destOrd="0" presId="urn:microsoft.com/office/officeart/2005/8/layout/radial5"/>
    <dgm:cxn modelId="{F696C837-C3F2-4780-8475-405F49E539B5}" type="presParOf" srcId="{46DC5DE0-5BA5-404B-A948-2E9F69342BFF}" destId="{AA0E67C8-F5DB-42FD-B5C8-9D76D28A1FB7}" srcOrd="4" destOrd="0" presId="urn:microsoft.com/office/officeart/2005/8/layout/radial5"/>
    <dgm:cxn modelId="{CE58A20E-4B99-4C54-B149-9348427F7477}" type="presParOf" srcId="{46DC5DE0-5BA5-404B-A948-2E9F69342BFF}" destId="{EB35A690-3215-4A32-AB20-D4C6D0FCFD05}" srcOrd="5" destOrd="0" presId="urn:microsoft.com/office/officeart/2005/8/layout/radial5"/>
    <dgm:cxn modelId="{D0D88D27-26E0-4E6A-A2A9-3C427F992685}" type="presParOf" srcId="{EB35A690-3215-4A32-AB20-D4C6D0FCFD05}" destId="{FB23F5A1-4CD8-4F23-A0AE-BDFC78E3DD16}" srcOrd="0" destOrd="0" presId="urn:microsoft.com/office/officeart/2005/8/layout/radial5"/>
    <dgm:cxn modelId="{9D03D2FA-5A62-4E9C-97CC-036EA8E11736}" type="presParOf" srcId="{46DC5DE0-5BA5-404B-A948-2E9F69342BFF}" destId="{52E02308-2299-4F9E-BBD3-E1E7B5AEBC4A}" srcOrd="6" destOrd="0" presId="urn:microsoft.com/office/officeart/2005/8/layout/radial5"/>
    <dgm:cxn modelId="{2B172506-D71B-4F51-9FA6-14D1CF4D1802}" type="presParOf" srcId="{46DC5DE0-5BA5-404B-A948-2E9F69342BFF}" destId="{A77E2EC3-D7FD-4F64-8463-E2257BCE236A}" srcOrd="7" destOrd="0" presId="urn:microsoft.com/office/officeart/2005/8/layout/radial5"/>
    <dgm:cxn modelId="{3055F73B-09A9-4C50-877E-1258559C1961}" type="presParOf" srcId="{A77E2EC3-D7FD-4F64-8463-E2257BCE236A}" destId="{A02A4247-D09F-448C-BEF1-2083E85E4B88}" srcOrd="0" destOrd="0" presId="urn:microsoft.com/office/officeart/2005/8/layout/radial5"/>
    <dgm:cxn modelId="{FD659A03-13D8-49C2-9BA0-27B786A717F5}" type="presParOf" srcId="{46DC5DE0-5BA5-404B-A948-2E9F69342BFF}" destId="{07C901CB-C27A-475B-B186-BEBEA4F0EE7F}" srcOrd="8" destOrd="0" presId="urn:microsoft.com/office/officeart/2005/8/layout/radial5"/>
    <dgm:cxn modelId="{FBE2691F-0E80-41F0-8B10-3DBC8602C03F}" type="presParOf" srcId="{46DC5DE0-5BA5-404B-A948-2E9F69342BFF}" destId="{DADBA0F8-713F-42BD-82FC-CA8E9B16CC43}" srcOrd="9" destOrd="0" presId="urn:microsoft.com/office/officeart/2005/8/layout/radial5"/>
    <dgm:cxn modelId="{C560FF0E-20D2-4E75-855B-CB8455F4072E}" type="presParOf" srcId="{DADBA0F8-713F-42BD-82FC-CA8E9B16CC43}" destId="{0792BFF1-4A13-4FB9-AC73-8413A14D084F}" srcOrd="0" destOrd="0" presId="urn:microsoft.com/office/officeart/2005/8/layout/radial5"/>
    <dgm:cxn modelId="{DF08987D-4A5B-4922-86A5-D23137A8263F}" type="presParOf" srcId="{46DC5DE0-5BA5-404B-A948-2E9F69342BFF}" destId="{AAF98D70-DC54-4231-901C-A51A509A81D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57F70-9770-4EC9-8E5C-2FCEF6BA5369}">
      <dsp:nvSpPr>
        <dsp:cNvPr id="0" name=""/>
        <dsp:cNvSpPr/>
      </dsp:nvSpPr>
      <dsp:spPr>
        <a:xfrm>
          <a:off x="2308962" y="2154368"/>
          <a:ext cx="4427588" cy="1878095"/>
        </a:xfrm>
        <a:prstGeom prst="ellipse">
          <a:avLst/>
        </a:prstGeom>
        <a:solidFill>
          <a:srgbClr val="99009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Способи подання повідомлень</a:t>
          </a:r>
        </a:p>
      </dsp:txBody>
      <dsp:txXfrm>
        <a:off x="2957367" y="2429409"/>
        <a:ext cx="3130778" cy="1328013"/>
      </dsp:txXfrm>
    </dsp:sp>
    <dsp:sp modelId="{1683853C-F00E-41F6-949B-350845CC2AE5}">
      <dsp:nvSpPr>
        <dsp:cNvPr id="0" name=""/>
        <dsp:cNvSpPr/>
      </dsp:nvSpPr>
      <dsp:spPr>
        <a:xfrm rot="16200000">
          <a:off x="4201124" y="1306021"/>
          <a:ext cx="643264" cy="519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2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4279034" y="1487810"/>
        <a:ext cx="487445" cy="311639"/>
      </dsp:txXfrm>
    </dsp:sp>
    <dsp:sp modelId="{A4E3CFA1-F056-45C0-A366-AE923C64E2CF}">
      <dsp:nvSpPr>
        <dsp:cNvPr id="0" name=""/>
        <dsp:cNvSpPr/>
      </dsp:nvSpPr>
      <dsp:spPr>
        <a:xfrm>
          <a:off x="2995140" y="72014"/>
          <a:ext cx="3055233" cy="868646"/>
        </a:xfrm>
        <a:prstGeom prst="roundRect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Текстовий</a:t>
          </a:r>
        </a:p>
      </dsp:txBody>
      <dsp:txXfrm>
        <a:off x="3037544" y="114418"/>
        <a:ext cx="2970425" cy="783838"/>
      </dsp:txXfrm>
    </dsp:sp>
    <dsp:sp modelId="{A6D4BAA2-58EA-4ECF-AFC1-4C76F5A2EC39}">
      <dsp:nvSpPr>
        <dsp:cNvPr id="0" name=""/>
        <dsp:cNvSpPr/>
      </dsp:nvSpPr>
      <dsp:spPr>
        <a:xfrm rot="19551938">
          <a:off x="5915099" y="1602672"/>
          <a:ext cx="847112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2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5928521" y="1750269"/>
        <a:ext cx="691293" cy="311639"/>
      </dsp:txXfrm>
    </dsp:sp>
    <dsp:sp modelId="{AA0E67C8-F5DB-42FD-B5C8-9D76D28A1FB7}">
      <dsp:nvSpPr>
        <dsp:cNvPr id="0" name=""/>
        <dsp:cNvSpPr/>
      </dsp:nvSpPr>
      <dsp:spPr>
        <a:xfrm>
          <a:off x="6248875" y="573780"/>
          <a:ext cx="2699797" cy="86864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Умовні жести та сигнали</a:t>
          </a:r>
        </a:p>
      </dsp:txBody>
      <dsp:txXfrm>
        <a:off x="6291279" y="616184"/>
        <a:ext cx="2614989" cy="783838"/>
      </dsp:txXfrm>
    </dsp:sp>
    <dsp:sp modelId="{EB35A690-3215-4A32-AB20-D4C6D0FCFD05}">
      <dsp:nvSpPr>
        <dsp:cNvPr id="0" name=""/>
        <dsp:cNvSpPr/>
      </dsp:nvSpPr>
      <dsp:spPr>
        <a:xfrm rot="2458542">
          <a:off x="5589347" y="3976415"/>
          <a:ext cx="498120" cy="5193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2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5607654" y="4031299"/>
        <a:ext cx="348684" cy="311639"/>
      </dsp:txXfrm>
    </dsp:sp>
    <dsp:sp modelId="{52E02308-2299-4F9E-BBD3-E1E7B5AEBC4A}">
      <dsp:nvSpPr>
        <dsp:cNvPr id="0" name=""/>
        <dsp:cNvSpPr/>
      </dsp:nvSpPr>
      <dsp:spPr>
        <a:xfrm>
          <a:off x="5151466" y="4531953"/>
          <a:ext cx="3055233" cy="868646"/>
        </a:xfrm>
        <a:prstGeom prst="roundRect">
          <a:avLst/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Графічний</a:t>
          </a:r>
        </a:p>
      </dsp:txBody>
      <dsp:txXfrm>
        <a:off x="5193870" y="4574357"/>
        <a:ext cx="2970425" cy="783838"/>
      </dsp:txXfrm>
    </dsp:sp>
    <dsp:sp modelId="{A77E2EC3-D7FD-4F64-8463-E2257BCE236A}">
      <dsp:nvSpPr>
        <dsp:cNvPr id="0" name=""/>
        <dsp:cNvSpPr/>
      </dsp:nvSpPr>
      <dsp:spPr>
        <a:xfrm rot="8643714">
          <a:off x="2667294" y="3963351"/>
          <a:ext cx="594233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2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 rot="10800000">
        <a:off x="2808283" y="4021504"/>
        <a:ext cx="438414" cy="311639"/>
      </dsp:txXfrm>
    </dsp:sp>
    <dsp:sp modelId="{07C901CB-C27A-475B-B186-BEBEA4F0EE7F}">
      <dsp:nvSpPr>
        <dsp:cNvPr id="0" name=""/>
        <dsp:cNvSpPr/>
      </dsp:nvSpPr>
      <dsp:spPr>
        <a:xfrm>
          <a:off x="411503" y="4531953"/>
          <a:ext cx="3055233" cy="868646"/>
        </a:xfrm>
        <a:prstGeom prst="roundRect">
          <a:avLst/>
        </a:prstGeom>
        <a:solidFill>
          <a:srgbClr val="66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Звуковий</a:t>
          </a:r>
        </a:p>
      </dsp:txBody>
      <dsp:txXfrm>
        <a:off x="453907" y="4574357"/>
        <a:ext cx="2970425" cy="783838"/>
      </dsp:txXfrm>
    </dsp:sp>
    <dsp:sp modelId="{DADBA0F8-713F-42BD-82FC-CA8E9B16CC43}">
      <dsp:nvSpPr>
        <dsp:cNvPr id="0" name=""/>
        <dsp:cNvSpPr/>
      </dsp:nvSpPr>
      <dsp:spPr>
        <a:xfrm rot="12874549">
          <a:off x="2243246" y="1570306"/>
          <a:ext cx="892876" cy="519397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200" b="1" i="1" kern="120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 rot="10800000">
        <a:off x="2385304" y="1718398"/>
        <a:ext cx="737057" cy="311639"/>
      </dsp:txXfrm>
    </dsp:sp>
    <dsp:sp modelId="{AAF98D70-DC54-4231-901C-A51A509A81DF}">
      <dsp:nvSpPr>
        <dsp:cNvPr id="0" name=""/>
        <dsp:cNvSpPr/>
      </dsp:nvSpPr>
      <dsp:spPr>
        <a:xfrm>
          <a:off x="13" y="556727"/>
          <a:ext cx="2861849" cy="811421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Комбінований</a:t>
          </a:r>
        </a:p>
      </dsp:txBody>
      <dsp:txXfrm>
        <a:off x="39623" y="596337"/>
        <a:ext cx="2782629" cy="732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08.04.2020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Перетворення інформації</a:t>
            </a:r>
          </a:p>
        </p:txBody>
      </p:sp>
      <p:pic>
        <p:nvPicPr>
          <p:cNvPr id="7" name="Picture 2" descr="call, contact, phone, smartphon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07" y="3671435"/>
            <a:ext cx="2399967" cy="239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pose, edit, paper, pencil, writ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45" y="3656687"/>
            <a:ext cx="2435110" cy="243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Способи подання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Первісна людина подавала повідомлення за допомогою зарубок на деревах і </a:t>
            </a:r>
            <a:r>
              <a:rPr lang="uk-UA" sz="2800" b="1" i="1" kern="0" dirty="0" err="1">
                <a:solidFill>
                  <a:srgbClr val="FFFFFF"/>
                </a:solidFill>
              </a:rPr>
              <a:t>наскельних</a:t>
            </a:r>
            <a:r>
              <a:rPr lang="uk-UA" sz="2800" b="1" i="1" kern="0" dirty="0">
                <a:solidFill>
                  <a:srgbClr val="FFFFFF"/>
                </a:solidFill>
              </a:rPr>
              <a:t> малюнків. Так вона повідомляла, де знаходяться місця для вдалого полювання і рибальства, які з них небезпечні, як дістатися до потрібного місця. Такий спосіб подання повідомлень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графічним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3" name="Picture 2" descr="http://cs406317.vk.me/v406317550/4b82/Yk3e1L-bm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2" b="23417"/>
          <a:stretch/>
        </p:blipFill>
        <p:spPr bwMode="auto">
          <a:xfrm>
            <a:off x="644067" y="4026377"/>
            <a:ext cx="3458557" cy="241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349" y="4026377"/>
            <a:ext cx="1684631" cy="2567331"/>
          </a:xfrm>
          <a:prstGeom prst="rect">
            <a:avLst/>
          </a:prstGeom>
        </p:spPr>
      </p:pic>
      <p:pic>
        <p:nvPicPr>
          <p:cNvPr id="15" name="Picture 10" descr="http://phototravelguide.ru/wp-content/uploads/2013/01/peshhera-magu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640" y="4015127"/>
            <a:ext cx="3740869" cy="25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7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Способи подання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916548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часом у давніх людей виникла мова, за допомогою якої було значно зручніше подавати повідомлення, а згодом і писемність. </a:t>
            </a:r>
            <a:r>
              <a:rPr lang="uk-UA" sz="2800" b="1" i="1" kern="0" dirty="0">
                <a:solidFill>
                  <a:srgbClr val="FFFF00"/>
                </a:solidFill>
              </a:rPr>
              <a:t>Текстові повідомлення </a:t>
            </a:r>
            <a:r>
              <a:rPr lang="uk-UA" sz="2800" b="1" i="1" kern="0" dirty="0">
                <a:solidFill>
                  <a:srgbClr val="FFFFFF"/>
                </a:solidFill>
              </a:rPr>
              <a:t>могли зберігатися протягом тривалого часу, передаватися з покоління в покоління. Спочатку їх наносили на каміння і глиняні дощечки, згодом — на бересту і папіруси, а ще пізніше — на папір. Так з'явилися книги.</a:t>
            </a:r>
          </a:p>
        </p:txBody>
      </p:sp>
      <p:pic>
        <p:nvPicPr>
          <p:cNvPr id="9" name="Picture 2" descr="http://topxlist.ru/wp-content/uploads/2012/09/fin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3" r="14598" b="7888"/>
          <a:stretch/>
        </p:blipFill>
        <p:spPr bwMode="auto">
          <a:xfrm>
            <a:off x="3752086" y="4354573"/>
            <a:ext cx="2293244" cy="203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wallsave.com/wallpapers/1036x1500/papyrus/391552/papyrus-391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9213" y="4354573"/>
            <a:ext cx="1423360" cy="20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basket, books, lock, perso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50" y="4382024"/>
            <a:ext cx="2012043" cy="201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image.tsn.ua/media/images2/original/May2009/0019400ad9_12692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3"/>
          <a:stretch/>
        </p:blipFill>
        <p:spPr bwMode="auto">
          <a:xfrm>
            <a:off x="9569130" y="4484301"/>
            <a:ext cx="2521793" cy="171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008" y="4110302"/>
            <a:ext cx="3452857" cy="249299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Текстовий спосіб </a:t>
            </a:r>
            <a:r>
              <a:rPr lang="uk-UA" sz="2600" b="1" i="1" kern="0" dirty="0">
                <a:solidFill>
                  <a:srgbClr val="FFFFFF"/>
                </a:solidFill>
              </a:rPr>
              <a:t>подання повідомлень широко використовується і в наші дні.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Способи подання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стародавні часи до виникнення мови люди передавали повідомлення одне одному 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міміки та жестів</a:t>
            </a:r>
            <a:r>
              <a:rPr lang="uk-UA" sz="2800" b="1" i="1" kern="0" dirty="0">
                <a:solidFill>
                  <a:srgbClr val="FFFFFF"/>
                </a:solidFill>
              </a:rPr>
              <a:t>. Цей спосіб подання повідомлень зберігся і до наших днів. Міліціонер-регулювальник на перехресті спеціальними жестами подає повідомлення пішоходам і водіям. </a:t>
            </a:r>
          </a:p>
        </p:txBody>
      </p:sp>
      <p:pic>
        <p:nvPicPr>
          <p:cNvPr id="9" name="Picture 2" descr="http://kupava.veselun.info/wp-content/uploads/2011/03/sygnal-reguluvalnyk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80" y="4006798"/>
            <a:ext cx="402494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oratorprofi.ru/wp-content/uploads/2012/08/Zhesty-orato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14" y="3976761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kak-bog.ru/sites/default/files/mimika_i_zhesty_zhenshchin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355" y="4006798"/>
            <a:ext cx="2416795" cy="241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008" y="3947806"/>
            <a:ext cx="3152380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допомогою жестів спілкуються люди з вадами слуху.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Способи подання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Одним з найпоширеніших у давнину і в наш час є </a:t>
            </a:r>
            <a:r>
              <a:rPr lang="uk-UA" sz="2800" b="1" i="1" kern="0" dirty="0">
                <a:solidFill>
                  <a:srgbClr val="FFFF00"/>
                </a:solidFill>
              </a:rPr>
              <a:t>звуковий спосіб</a:t>
            </a:r>
            <a:r>
              <a:rPr lang="uk-UA" sz="2800" b="1" i="1" kern="0" dirty="0">
                <a:solidFill>
                  <a:srgbClr val="FFFFFF"/>
                </a:solidFill>
              </a:rPr>
              <a:t>. Дзвінок у школі повідомляє про початок або закінчення уроку. Вчитель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уроці</a:t>
            </a:r>
            <a:r>
              <a:rPr lang="uk-UA" sz="2800" b="1" i="1" kern="0" dirty="0">
                <a:solidFill>
                  <a:srgbClr val="FFFFFF"/>
                </a:solidFill>
              </a:rPr>
              <a:t>, мама, яка читає дитині казку, однокласник, що розповідає, як він провів літо, — всі вони подають повідомлення </a:t>
            </a:r>
            <a:r>
              <a:rPr lang="uk-UA" sz="2800" b="1" i="1" kern="0" dirty="0">
                <a:solidFill>
                  <a:srgbClr val="FFFF00"/>
                </a:solidFill>
              </a:rPr>
              <a:t>звуковим способом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Picture 4" descr="http://u.jimdo.com/www54/o/s006d1b173da89be5/img/iac1451165f1854aa/1333365770/std/imag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962" y="4197369"/>
            <a:ext cx="2186056" cy="169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" t="391" r="-477" b="22510"/>
          <a:stretch/>
        </p:blipFill>
        <p:spPr>
          <a:xfrm>
            <a:off x="8761486" y="3964537"/>
            <a:ext cx="2825956" cy="2838795"/>
          </a:xfrm>
          <a:prstGeom prst="rect">
            <a:avLst/>
          </a:prstGeom>
        </p:spPr>
      </p:pic>
      <p:pic>
        <p:nvPicPr>
          <p:cNvPr id="11" name="Picture 6" descr="http://domikmod.by/uploads/posts/2012-09/1347046953_5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41" y="3937202"/>
            <a:ext cx="3409087" cy="28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advertisement, alarm, alert, amplifier, announce, announcement, attention, audio, broadcast, broadcasting, bullhorn, communication, device, equipment, help, information, leadership, loud, loudspeaker, message, music, news, noise, object, public, shout, sound, speak, speaker, speech, support, talk, voice, volume, warning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8" y="4197369"/>
            <a:ext cx="1959277" cy="195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6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Способи подання повідомлень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Повідомлення часто подаються </a:t>
            </a:r>
            <a:r>
              <a:rPr lang="uk-UA" sz="2800" b="1" i="1" kern="0" dirty="0">
                <a:solidFill>
                  <a:srgbClr val="FFFF00"/>
                </a:solidFill>
              </a:rPr>
              <a:t>комбінованим способом</a:t>
            </a:r>
            <a:r>
              <a:rPr lang="uk-UA" sz="2800" b="1" i="1" kern="0" dirty="0">
                <a:solidFill>
                  <a:srgbClr val="FFFFFF"/>
                </a:solidFill>
              </a:rPr>
              <a:t>. Диктор на телебаченні не тільки голосом повідомляє новину, а й демонструє відповідний відео-сюжет. Учитель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уроці</a:t>
            </a:r>
            <a:r>
              <a:rPr lang="uk-UA" sz="2800" b="1" i="1" kern="0" dirty="0">
                <a:solidFill>
                  <a:srgbClr val="FFFFFF"/>
                </a:solidFill>
              </a:rPr>
              <a:t> не лише пояснює новий матеріал, а й демонструє малюнки, карти, плакати тощо. </a:t>
            </a:r>
          </a:p>
        </p:txBody>
      </p:sp>
      <p:pic>
        <p:nvPicPr>
          <p:cNvPr id="9" name="Picture 2" descr="http://studprofkom.kpi.ua/data/image/news/2011/9/tsn_kp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538329"/>
            <a:ext cx="3526952" cy="289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samsung.com/pl/business-images/product/large-format-display-solutions/2012/MagicInfo-VideoWall/features/MagicInfo-VideoWall-17-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75" y="3523582"/>
            <a:ext cx="3752542" cy="285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&quot;teacher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33" y="3538328"/>
            <a:ext cx="4223818" cy="30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100" dirty="0"/>
              <a:t>Види інформації за способом подання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/>
          </p:nvPr>
        </p:nvGraphicFramePr>
        <p:xfrm>
          <a:off x="3096880" y="1124744"/>
          <a:ext cx="89644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4" descr="edit, red, soda, text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733" y="2132856"/>
            <a:ext cx="1030787" cy="103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ook, bookmark, bookstore, brochure, cover, diary, dictionary, document, education, encyclopedia, information, learn, library, literature, magazine, notebook, open, page, paper, print, publication, read, school, science, training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224" y="2204864"/>
            <a:ext cx="1075184" cy="10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www.dubna.ru/i/77/678_jezl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632" y="2723599"/>
            <a:ext cx="1145383" cy="114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green, light, lights, red, road, traffic, yellow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246" y="263691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softhelp.org.ua/wp-content/uploads/2014/01/pic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72" y="2529359"/>
            <a:ext cx="1705356" cy="133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advertisement, alarm, alert, amplifier, announce, announcement, attention, audio, broadcast, broadcasting, bullhorn, communication, device, equipment, help, information, leadership, loud, loudspeaker, message, music, news, noise, object, public, shout, sound, speak, speaker, speech, support, talk, voice, volume, warning ic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912" y="440583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graphic, image, photo, picture 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616" y="436510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008" y="1196763"/>
            <a:ext cx="2993439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Ту саму інформацію можна отримати або передати за допомогою різних повідомлень. Залежно від  </a:t>
            </a:r>
            <a:r>
              <a:rPr lang="uk-UA" sz="2400" b="1" i="1" kern="0" dirty="0">
                <a:solidFill>
                  <a:srgbClr val="FFFF00"/>
                </a:solidFill>
              </a:rPr>
              <a:t>способу подання </a:t>
            </a:r>
            <a:r>
              <a:rPr lang="uk-UA" sz="2400" b="1" i="1" kern="0" dirty="0">
                <a:solidFill>
                  <a:srgbClr val="FFFFFF"/>
                </a:solidFill>
              </a:rPr>
              <a:t>повідомлення поділяються на такі типи: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4D57F70-9770-4EC9-8E5C-2FCEF6BA5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>
                                            <p:graphicEl>
                                              <a:dgm id="{F4D57F70-9770-4EC9-8E5C-2FCEF6BA5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683853C-F00E-41F6-949B-350845CC2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">
                                            <p:graphicEl>
                                              <a:dgm id="{1683853C-F00E-41F6-949B-350845CC2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4E3CFA1-F056-45C0-A366-AE923C64E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">
                                            <p:graphicEl>
                                              <a:dgm id="{A4E3CFA1-F056-45C0-A366-AE923C64E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6D4BAA2-58EA-4ECF-AFC1-4C76F5A2E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7">
                                            <p:graphicEl>
                                              <a:dgm id="{A6D4BAA2-58EA-4ECF-AFC1-4C76F5A2E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A0E67C8-F5DB-42FD-B5C8-9D76D28A1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>
                                            <p:graphicEl>
                                              <a:dgm id="{AA0E67C8-F5DB-42FD-B5C8-9D76D28A1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B35A690-3215-4A32-AB20-D4C6D0FCF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">
                                            <p:graphicEl>
                                              <a:dgm id="{EB35A690-3215-4A32-AB20-D4C6D0FCF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2E02308-2299-4F9E-BBD3-E1E7B5AEB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7">
                                            <p:graphicEl>
                                              <a:dgm id="{52E02308-2299-4F9E-BBD3-E1E7B5AEB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75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77E2EC3-D7FD-4F64-8463-E2257BCE2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17">
                                            <p:graphicEl>
                                              <a:dgm id="{A77E2EC3-D7FD-4F64-8463-E2257BCE23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7C901CB-C27A-475B-B186-BEBEA4F0E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7">
                                            <p:graphicEl>
                                              <a:dgm id="{07C901CB-C27A-475B-B186-BEBEA4F0E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ADBA0F8-713F-42BD-82FC-CA8E9B16C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17">
                                            <p:graphicEl>
                                              <a:dgm id="{DADBA0F8-713F-42BD-82FC-CA8E9B16C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AF98D70-DC54-4231-901C-A51A509A8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7">
                                            <p:graphicEl>
                                              <a:dgm id="{AAF98D70-DC54-4231-901C-A51A509A8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Dgm bld="one"/>
        </p:bldSub>
      </p:bldGraphic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73001</TotalTime>
  <Words>341</Words>
  <Application>Microsoft Office PowerPoint</Application>
  <PresentationFormat>Широкоэкранный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Verdana</vt:lpstr>
      <vt:lpstr>Wingdings</vt:lpstr>
      <vt:lpstr>Тема Office</vt:lpstr>
      <vt:lpstr>Перетворення інформації</vt:lpstr>
      <vt:lpstr>Способи подання повідомлень</vt:lpstr>
      <vt:lpstr>Способи подання повідомлень</vt:lpstr>
      <vt:lpstr>Способи подання повідомлень</vt:lpstr>
      <vt:lpstr>Способи подання повідомлень</vt:lpstr>
      <vt:lpstr>Способи подання повідомлень</vt:lpstr>
      <vt:lpstr>Види інформації за способом подання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Пользователь</cp:lastModifiedBy>
  <cp:revision>912</cp:revision>
  <dcterms:created xsi:type="dcterms:W3CDTF">2016-06-06T19:48:43Z</dcterms:created>
  <dcterms:modified xsi:type="dcterms:W3CDTF">2020-04-08T18:46:26Z</dcterms:modified>
</cp:coreProperties>
</file>