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3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72" r:id="rId1"/>
  </p:sldMasterIdLst>
  <p:notesMasterIdLst>
    <p:notesMasterId r:id="rId2"/>
  </p:notesMasterIdLst>
  <p:sldIdLst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</p:sldIdLst>
  <p:sldSz type="screen4x3" cy="6858000" cx="9144000"/>
  <p:notesSz cx="6858000" cy="9144000"/>
  <p:defaultTextStyle>
    <a:lvl1pPr algn="l" eaLnBrk="1" fontAlgn="base" hangingPunct="1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34" charset="0"/>
        <a:sym typeface="Arial" pitchFamily="34" charset="0"/>
      </a:defRPr>
    </a:lvl1pPr>
    <a:lvl2pPr algn="l" eaLnBrk="1" fontAlgn="base" hangingPunct="1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34" charset="0"/>
        <a:sym typeface="Arial" pitchFamily="34" charset="0"/>
      </a:defRPr>
    </a:lvl2pPr>
    <a:lvl3pPr algn="l" eaLnBrk="1" fontAlgn="base" hangingPunct="1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34" charset="0"/>
        <a:sym typeface="Arial" pitchFamily="34" charset="0"/>
      </a:defRPr>
    </a:lvl3pPr>
    <a:lvl4pPr algn="l" eaLnBrk="1" fontAlgn="base" hangingPunct="1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34" charset="0"/>
        <a:sym typeface="Arial" pitchFamily="34" charset="0"/>
      </a:defRPr>
    </a:lvl4pPr>
    <a:lvl5pPr algn="l" eaLnBrk="1" fontAlgn="base" hangingPunct="1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34" charset="0"/>
        <a:sym typeface="Arial" pitchFamily="34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restored" preferSingleView="0">
    <p:restoredLeft sz="15620"/>
    <p:restoredTop sz="94660"/>
  </p:normalViewPr>
  <p:slideViewPr>
    <p:cSldViewPr showGuides="0" snapToGrid="1" snapToObjects="0">
      <p:cViewPr varScale="1">
        <p:scale>
          <a:sx n="51" d="100"/>
          <a:sy n="51" d="100"/>
        </p:scale>
        <p:origin x="-1056" y="-102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tableStyles" Target="tableStyle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3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3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pSp>
        <p:nvGrpSpPr>
          <p:cNvPr id="35" name=""/>
          <p:cNvGrpSpPr/>
          <p:nvPr/>
        </p:nvGrpSpPr>
        <p:grpSpPr>
          <a:xfrm rot="0">
            <a:off x="0" y="0"/>
            <a:ext cx="5867400" cy="6858000"/>
            <a:chOff x="0" y="0"/>
            <a:chExt cx="3696" cy="4320"/>
          </a:xfrm>
        </p:grpSpPr>
        <p:sp>
          <p:nvSpPr>
            <p:cNvPr id="1048595" name=""/>
            <p:cNvSpPr/>
            <p:nvPr/>
          </p:nvSpPr>
          <p:spPr>
            <a:xfrm rot="0">
              <a:off x="0" y="0"/>
              <a:ext cx="2880" cy="4320"/>
            </a:xfrm>
            <a:prstGeom prst="rect"/>
            <a:solidFill>
              <a:schemeClr val="accent2"/>
            </a:solidFill>
            <a:ln>
              <a:noFill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Arial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Arial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Arial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Arial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Arial" pitchFamily="34" charset="0"/>
                </a:defRPr>
              </a:lvl5pPr>
            </a:lstStyle>
            <a:p>
              <a:pPr algn="ctr" lvl="0"/>
              <a:endParaRPr sz="2400">
                <a:latin typeface="Times New Roman" pitchFamily="18" charset="0"/>
              </a:endParaRPr>
            </a:p>
          </p:txBody>
        </p:sp>
        <p:sp>
          <p:nvSpPr>
            <p:cNvPr id="1048596" name=""/>
            <p:cNvSpPr/>
            <p:nvPr/>
          </p:nvSpPr>
          <p:spPr bwMode="white">
            <a:xfrm rot="0"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Arial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Arial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Arial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Arial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Arial" pitchFamily="34" charset="0"/>
                </a:defRPr>
              </a:lvl5pPr>
            </a:lstStyle>
            <a:p>
              <a:pPr algn="ctr" lvl="0"/>
              <a:endParaRPr sz="2400">
                <a:latin typeface="Times New Roman" pitchFamily="18" charset="0"/>
              </a:endParaRPr>
            </a:p>
          </p:txBody>
        </p:sp>
      </p:grpSp>
      <p:grpSp>
        <p:nvGrpSpPr>
          <p:cNvPr id="36" name=""/>
          <p:cNvGrpSpPr/>
          <p:nvPr/>
        </p:nvGrpSpPr>
        <p:grpSpPr>
          <a:xfrm rot="0">
            <a:off x="3632200" y="4889500"/>
            <a:ext cx="4876800" cy="319087"/>
            <a:chOff x="2288" y="3080"/>
            <a:chExt cx="3072" cy="201"/>
          </a:xfrm>
        </p:grpSpPr>
        <p:sp>
          <p:nvSpPr>
            <p:cNvPr id="1048597" name=""/>
            <p:cNvSpPr/>
            <p:nvPr/>
          </p:nvSpPr>
          <p:spPr>
            <a:xfrm rot="0"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</p:spPr>
        </p:sp>
        <p:sp>
          <p:nvSpPr>
            <p:cNvPr id="1048598" name=""/>
            <p:cNvSpPr/>
            <p:nvPr/>
          </p:nvSpPr>
          <p:spPr>
            <a:xfrm rot="0">
              <a:off x="5196" y="3080"/>
              <a:ext cx="164" cy="201"/>
            </a:xfrm>
            <a:prstGeom prst="flowChartDelay"/>
            <a:solidFill>
              <a:schemeClr val="hlink"/>
            </a:solidFill>
            <a:ln>
              <a:noFill/>
            </a:ln>
          </p:spPr>
        </p:sp>
      </p:grpSp>
      <p:sp>
        <p:nvSpPr>
          <p:cNvPr id="1048599" name=""/>
          <p:cNvSpPr/>
          <p:nvPr>
            <p:ph type="subTitle" sz="full" idx="1"/>
          </p:nvPr>
        </p:nvSpPr>
        <p:spPr>
          <a:xfrm rot="0">
            <a:off x="4673600" y="2927350"/>
            <a:ext cx="4013200" cy="182245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marL="0">
              <a:buNone/>
              <a:defRPr sz="2800">
                <a:solidFill>
                  <a:schemeClr val="lt2"/>
                </a:solidFill>
              </a:defRPr>
            </a:lvl1pPr>
            <a:lvl2pPr algn="ctr" marL="457200">
              <a:buFontTx/>
              <a:buNone/>
              <a:defRPr>
                <a:solidFill>
                  <a:schemeClr val="lt2"/>
                </a:solidFill>
              </a:defRPr>
            </a:lvl2pPr>
            <a:lvl3pPr algn="ctr" marL="914400">
              <a:buFontTx/>
              <a:buNone/>
              <a:defRPr>
                <a:solidFill>
                  <a:schemeClr val="lt2"/>
                </a:solidFill>
              </a:defRPr>
            </a:lvl3pPr>
            <a:lvl4pPr algn="ctr" marL="1371600">
              <a:buFontTx/>
              <a:buNone/>
              <a:defRPr>
                <a:solidFill>
                  <a:schemeClr val="lt2"/>
                </a:solidFill>
              </a:defRPr>
            </a:lvl4pPr>
            <a:lvl5pPr algn="ctr" marL="1828800">
              <a:buFontTx/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altLang="en-US" lang="ru-RU"/>
              <a:t>Образец подзаголовка</a:t>
            </a:r>
          </a:p>
        </p:txBody>
      </p:sp>
      <p:sp>
        <p:nvSpPr>
          <p:cNvPr id="1048600" name=""/>
          <p:cNvSpPr/>
          <p:nvPr>
            <p:ph type="dt" sz="quarter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>
                <a:solidFill>
                  <a:schemeClr val="lt1"/>
                </a:solidFill>
              </a:rPr>
              <a:pPr algn="r" lvl="0"/>
            </a:fld>
            <a:endParaRPr sz="1400">
              <a:solidFill>
                <a:schemeClr val="lt1"/>
              </a:solidFill>
            </a:endParaRPr>
          </a:p>
        </p:txBody>
      </p:sp>
      <p:sp>
        <p:nvSpPr>
          <p:cNvPr id="1048601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02" name=""/>
          <p:cNvSpPr/>
          <p:nvPr>
            <p:ph type="sldNum" sz="quarter" idx="4"/>
          </p:nvPr>
        </p:nvSpPr>
        <p:spPr>
          <a:xfrm rot="0">
            <a:off x="76200" y="6248400"/>
            <a:ext cx="587375" cy="48895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03" name=""/>
          <p:cNvSpPr/>
          <p:nvPr>
            <p:ph type="ctrTitle" sz="quarter" idx="0"/>
          </p:nvPr>
        </p:nvSpPr>
        <p:spPr>
          <a:xfrm rot="0">
            <a:off x="685800" y="990600"/>
            <a:ext cx="8229600" cy="19050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txBody>
          <a:bodyPr anchor="ctr" bIns="45720" lIns="91440" rIns="91440" tIns="45720" vert="horz"/>
          <a:lstStyle>
            <a:lvl1pPr algn="ctr">
              <a:defRPr sz="3600">
                <a:solidFill>
                  <a:schemeClr val="dk1"/>
                </a:solidFill>
              </a:defRPr>
            </a:lvl1pPr>
          </a:lstStyle>
          <a:p>
            <a:pPr lvl="0"/>
            <a:r>
              <a:rPr altLang="en-US"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67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67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58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65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65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656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658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659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66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66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665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66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668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2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pSp>
        <p:nvGrpSpPr>
          <p:cNvPr id="25" name=""/>
          <p:cNvGrpSpPr/>
          <p:nvPr/>
        </p:nvGrpSpPr>
        <p:grpSpPr>
          <a:xfrm rot="0">
            <a:off x="0" y="0"/>
            <a:ext cx="7620000" cy="6858000"/>
            <a:chOff x="0" y="0"/>
            <a:chExt cx="4800" cy="4320"/>
          </a:xfrm>
        </p:grpSpPr>
        <p:grpSp>
          <p:nvGrpSpPr>
            <p:cNvPr id="26" name=""/>
            <p:cNvGrpSpPr/>
            <p:nvPr/>
          </p:nvGrpSpPr>
          <p:grpSpPr>
            <a:xfrm rot="0">
              <a:off x="0" y="0"/>
              <a:ext cx="2016" cy="4320"/>
              <a:chOff x="0" y="0"/>
              <a:chExt cx="2016" cy="4320"/>
            </a:xfrm>
          </p:grpSpPr>
          <p:sp>
            <p:nvSpPr>
              <p:cNvPr id="1048576" name=""/>
              <p:cNvSpPr/>
              <p:nvPr/>
            </p:nvSpPr>
            <p:spPr>
              <a:xfrm rot="0">
                <a:off x="0" y="0"/>
                <a:ext cx="480" cy="4320"/>
              </a:xfrm>
              <a:prstGeom prst="rect"/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1048577" name=""/>
              <p:cNvSpPr/>
              <p:nvPr/>
            </p:nvSpPr>
            <p:spPr bwMode="auto">
              <a:xfrm rot="0">
                <a:off x="288" y="0"/>
                <a:ext cx="1728" cy="735"/>
              </a:xfrm>
              <a:custGeom>
                <a:avLst/>
                <a:ahLst/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</a:path>
                </a:pathLst>
              </a:custGeom>
              <a:solidFill>
                <a:schemeClr val="accent2">
                  <a:alpha val="100000"/>
                </a:schemeClr>
              </a:solidFill>
              <a:ln>
                <a:noFill/>
              </a:ln>
            </p:spPr>
          </p:sp>
        </p:grpSp>
        <p:grpSp>
          <p:nvGrpSpPr>
            <p:cNvPr id="27" name=""/>
            <p:cNvGrpSpPr/>
            <p:nvPr/>
          </p:nvGrpSpPr>
          <p:grpSpPr>
            <a:xfrm rot="0"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48578" name=""/>
              <p:cNvSpPr/>
              <p:nvPr/>
            </p:nvSpPr>
            <p:spPr>
              <a:xfrm rot="0"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</p:spPr>
          </p:sp>
          <p:sp>
            <p:nvSpPr>
              <p:cNvPr id="1048579" name=""/>
              <p:cNvSpPr/>
              <p:nvPr/>
            </p:nvSpPr>
            <p:spPr>
              <a:xfrm rot="0" flipH="1">
                <a:off x="144" y="1248"/>
                <a:ext cx="248" cy="201"/>
              </a:xfrm>
              <a:prstGeom prst="flowChartDelay"/>
              <a:solidFill>
                <a:schemeClr val="hlink"/>
              </a:solidFill>
              <a:ln>
                <a:noFill/>
              </a:ln>
            </p:spPr>
          </p:sp>
        </p:grpSp>
      </p:grpSp>
      <p:sp>
        <p:nvSpPr>
          <p:cNvPr id="1048580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</p:spPr>
        <p:txBody>
          <a:bodyPr anchor="b" bIns="45720" lIns="91440" rIns="91440" tIns="45720" vert="horz"/>
          <a:p>
            <a:pPr lvl="0"/>
            <a:r>
              <a:rPr altLang="en-US" lang="ru-RU"/>
              <a:t>Образец заголовка</a:t>
            </a:r>
          </a:p>
        </p:txBody>
      </p:sp>
      <p:sp>
        <p:nvSpPr>
          <p:cNvPr id="1048581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ru-RU"/>
              <a:t>Образец текста</a:t>
            </a:r>
          </a:p>
          <a:p>
            <a:pPr lvl="1"/>
            <a:r>
              <a:rPr altLang="en-US" lang="ru-RU"/>
              <a:t>Второй уровень</a:t>
            </a:r>
          </a:p>
          <a:p>
            <a:pPr lvl="2"/>
            <a:r>
              <a:rPr altLang="en-US" lang="ru-RU"/>
              <a:t>Третий уровень</a:t>
            </a:r>
          </a:p>
          <a:p>
            <a:pPr lvl="3"/>
            <a:r>
              <a:rPr altLang="en-US" lang="ru-RU"/>
              <a:t>Четвертый уровень</a:t>
            </a:r>
          </a:p>
          <a:p>
            <a:pPr lvl="4"/>
            <a:r>
              <a:rPr altLang="en-US" lang="ru-RU"/>
              <a:t>Пятый уровень</a:t>
            </a:r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lvl="0"/>
            <a:fld id="{566ABCEB-ACFC-4714-9973-3DA970169C29}" type="datetime1">
              <a:rPr sz="1400"/>
              <a:pPr algn="r" lvl="0"/>
            </a:fld>
            <a:endParaRPr sz="1400"/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/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eaLnBrk="1" fontAlgn="base" hangingPunct="1" indent="0" latinLnBrk="1" marL="0" rtl="0">
        <a:lnSpc>
          <a:spcPct val="90000"/>
        </a:lnSpc>
        <a:spcBef>
          <a:spcPct val="0"/>
        </a:spcBef>
        <a:spcAft>
          <a:spcPct val="0"/>
        </a:spcAft>
        <a:buFontTx/>
        <a:buNone/>
        <a:defRPr baseline="0" b="1" sz="3600" i="0" u="none">
          <a:solidFill>
            <a:schemeClr val="lt2"/>
          </a:solidFill>
          <a:latin typeface="Arial" pitchFamily="34" charset="0"/>
          <a:sym typeface="Arial" pitchFamily="34" charset="0"/>
        </a:defRPr>
      </a:lvl1pPr>
    </p:titleStyle>
    <p:bodyStyle>
      <a:lvl1pPr algn="l" eaLnBrk="1" fontAlgn="base" hangingPunct="1" indent="-342900" latinLnBrk="1" marL="342900" rtl="0">
        <a:lnSpc>
          <a:spcPct val="100000"/>
        </a:lnSpc>
        <a:spcBef>
          <a:spcPct val="20000"/>
        </a:spcBef>
        <a:spcAft>
          <a:spcPct val="0"/>
        </a:spcAft>
        <a:buClr>
          <a:schemeClr val="dk1"/>
        </a:buClr>
        <a:buSzPct val="75000"/>
        <a:buFont typeface="Wingdings" pitchFamily="2" charset="2"/>
        <a:buChar char="l"/>
        <a:defRPr baseline="0" b="0" sz="2800" i="0" u="none">
          <a:solidFill>
            <a:schemeClr val="dk1"/>
          </a:solidFill>
          <a:latin typeface="Arial" pitchFamily="34" charset="0"/>
          <a:sym typeface="Arial" pitchFamily="34" charset="0"/>
        </a:defRPr>
      </a:lvl1pPr>
      <a:lvl2pPr algn="l" eaLnBrk="1" fontAlgn="base" hangingPunct="1" indent="-285750" latinLnBrk="1" marL="742950" rtl="0">
        <a:lnSpc>
          <a:spcPct val="100000"/>
        </a:lnSpc>
        <a:spcBef>
          <a:spcPct val="20000"/>
        </a:spcBef>
        <a:spcAft>
          <a:spcPct val="0"/>
        </a:spcAft>
        <a:buClr>
          <a:schemeClr val="dk1"/>
        </a:buClr>
        <a:buSzPct val="75000"/>
        <a:buFontTx/>
        <a:buChar char="–"/>
        <a:defRPr baseline="0" b="0" sz="2400" i="0" u="none">
          <a:solidFill>
            <a:schemeClr val="dk1"/>
          </a:solidFill>
          <a:latin typeface="Arial" pitchFamily="34" charset="0"/>
          <a:sym typeface="Arial" pitchFamily="34" charset="0"/>
        </a:defRPr>
      </a:lvl2pPr>
      <a:lvl3pPr algn="l" eaLnBrk="1" fontAlgn="base" hangingPunct="1" indent="-228600" latinLnBrk="1" marL="1143000" rtl="0">
        <a:lnSpc>
          <a:spcPct val="100000"/>
        </a:lnSpc>
        <a:spcBef>
          <a:spcPct val="20000"/>
        </a:spcBef>
        <a:spcAft>
          <a:spcPct val="0"/>
        </a:spcAft>
        <a:buClr>
          <a:schemeClr val="dk1"/>
        </a:buClr>
        <a:buSzPct val="75000"/>
        <a:buFont typeface="Wingdings" pitchFamily="2" charset="2"/>
        <a:buChar char="l"/>
        <a:defRPr baseline="0" b="0" sz="2000" i="0" u="none">
          <a:solidFill>
            <a:schemeClr val="dk1"/>
          </a:solidFill>
          <a:latin typeface="Arial" pitchFamily="34" charset="0"/>
          <a:sym typeface="Arial" pitchFamily="34" charset="0"/>
        </a:defRPr>
      </a:lvl3pPr>
      <a:lvl4pPr algn="l" eaLnBrk="1" fontAlgn="base" hangingPunct="1" indent="-228600" latinLnBrk="1" marL="1600200" rtl="0">
        <a:lnSpc>
          <a:spcPct val="100000"/>
        </a:lnSpc>
        <a:spcBef>
          <a:spcPct val="20000"/>
        </a:spcBef>
        <a:spcAft>
          <a:spcPct val="0"/>
        </a:spcAft>
        <a:buClr>
          <a:schemeClr val="dk1"/>
        </a:buClr>
        <a:buSzPct val="80000"/>
        <a:buFontTx/>
        <a:buChar char="–"/>
        <a:defRPr baseline="0" b="0" sz="1800" i="0" u="none">
          <a:solidFill>
            <a:schemeClr val="dk1"/>
          </a:solidFill>
          <a:latin typeface="Arial" pitchFamily="34" charset="0"/>
          <a:sym typeface="Arial" pitchFamily="34" charset="0"/>
        </a:defRPr>
      </a:lvl4pPr>
      <a:lvl5pPr algn="l" eaLnBrk="1" fontAlgn="base" hangingPunct="1" indent="-228600" latinLnBrk="1" marL="2057400" rtl="0">
        <a:lnSpc>
          <a:spcPct val="100000"/>
        </a:lnSpc>
        <a:spcBef>
          <a:spcPct val="20000"/>
        </a:spcBef>
        <a:spcAft>
          <a:spcPct val="0"/>
        </a:spcAft>
        <a:buClr>
          <a:schemeClr val="dk1"/>
        </a:buClr>
        <a:buSzPct val="65000"/>
        <a:buFont typeface="Wingdings" pitchFamily="2" charset="2"/>
        <a:buChar char="l"/>
        <a:defRPr baseline="0" b="0" sz="1800" i="0" u="none">
          <a:solidFill>
            <a:schemeClr val="dk1"/>
          </a:solidFill>
          <a:latin typeface="Arial" pitchFamily="34" charset="0"/>
          <a:sym typeface="Arial" pitchFamily="34" charset="0"/>
        </a:defRPr>
      </a:lvl5pPr>
    </p:bodyStyle>
    <p:otherStyle>
      <a:lvl1pPr algn="l" eaLnBrk="1" fontAlgn="base" hangingPunct="1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Arial" pitchFamily="34" charset="0"/>
          <a:sym typeface="Arial" pitchFamily="34" charset="0"/>
        </a:defRPr>
      </a:lvl1pPr>
      <a:lvl2pPr algn="l" eaLnBrk="1" fontAlgn="base" hangingPunct="1" indent="0" latinLnBrk="1" marL="4572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Arial" pitchFamily="34" charset="0"/>
          <a:sym typeface="Arial" pitchFamily="34" charset="0"/>
        </a:defRPr>
      </a:lvl2pPr>
      <a:lvl3pPr algn="l" eaLnBrk="1" fontAlgn="base" hangingPunct="1" indent="0" latinLnBrk="1" marL="9144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Arial" pitchFamily="34" charset="0"/>
          <a:sym typeface="Arial" pitchFamily="34" charset="0"/>
        </a:defRPr>
      </a:lvl3pPr>
      <a:lvl4pPr algn="l" eaLnBrk="1" fontAlgn="base" hangingPunct="1" indent="0" latinLnBrk="1" marL="13716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Arial" pitchFamily="34" charset="0"/>
          <a:sym typeface="Arial" pitchFamily="34" charset="0"/>
        </a:defRPr>
      </a:lvl4pPr>
      <a:lvl5pPr algn="l" eaLnBrk="1" fontAlgn="base" hangingPunct="1" indent="0" latinLnBrk="1" marL="18288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Arial" pitchFamily="34" charset="0"/>
          <a:sym typeface="Arial" pitchFamily="34" charset="0"/>
        </a:defRPr>
      </a:lvl5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4" name=""/>
          <p:cNvSpPr/>
          <p:nvPr>
            <p:ph type="ctrTitle" sz="full" idx="0"/>
          </p:nvPr>
        </p:nvSpPr>
        <p:spPr>
          <a:xfrm rot="0">
            <a:off x="685800" y="990600"/>
            <a:ext cx="8229600" cy="1905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>
              <a:defRPr sz="3600">
                <a:solidFill>
                  <a:schemeClr val="dk1"/>
                </a:solidFill>
              </a:defRPr>
            </a:lvl1pPr>
          </a:lstStyle>
          <a:p>
            <a:pPr lvl="0"/>
            <a:r>
              <a:rPr altLang="en-US" b="0" lang="uk-UA"/>
              <a:t>Адміністративні правопорушення. Злочини</a:t>
            </a:r>
            <a:r>
              <a:rPr altLang="en-US" lang="ru-RU"/>
              <a:t> </a:t>
            </a:r>
          </a:p>
        </p:txBody>
      </p:sp>
      <p:sp>
        <p:nvSpPr>
          <p:cNvPr id="1048605" name=""/>
          <p:cNvSpPr/>
          <p:nvPr>
            <p:ph type="subTitle" sz="full" idx="1"/>
          </p:nvPr>
        </p:nvSpPr>
        <p:spPr>
          <a:xfrm rot="0">
            <a:off x="4673600" y="2927350"/>
            <a:ext cx="4013200" cy="18224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marL="0">
              <a:buNone/>
              <a:defRPr sz="2800">
                <a:solidFill>
                  <a:schemeClr val="lt2"/>
                </a:solidFill>
              </a:defRPr>
            </a:lvl1pPr>
            <a:lvl2pPr algn="ctr" marL="457200">
              <a:buFontTx/>
              <a:buNone/>
              <a:defRPr>
                <a:solidFill>
                  <a:schemeClr val="lt2"/>
                </a:solidFill>
              </a:defRPr>
            </a:lvl2pPr>
            <a:lvl3pPr algn="ctr" marL="914400">
              <a:buFontTx/>
              <a:buNone/>
              <a:defRPr>
                <a:solidFill>
                  <a:schemeClr val="lt2"/>
                </a:solidFill>
              </a:defRPr>
            </a:lvl3pPr>
            <a:lvl4pPr algn="ctr" marL="1371600">
              <a:buFontTx/>
              <a:buNone/>
              <a:defRPr>
                <a:solidFill>
                  <a:schemeClr val="lt2"/>
                </a:solidFill>
              </a:defRPr>
            </a:lvl4pPr>
            <a:lvl5pPr algn="ctr" marL="1828800">
              <a:buFontTx/>
              <a:buNone/>
              <a:defRPr>
                <a:solidFill>
                  <a:schemeClr val="lt2"/>
                </a:solidFill>
              </a:defRPr>
            </a:lvl5pPr>
          </a:lstStyle>
          <a:p>
            <a:r>
              <a:rPr altLang="en-US" lang="uk-UA"/>
              <a:t>Основи правознавства</a:t>
            </a:r>
          </a:p>
          <a:p>
            <a:r>
              <a:rPr altLang="en-US" lang="uk-UA"/>
              <a:t>9 клас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6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Суб</a:t>
            </a:r>
            <a:r>
              <a:rPr altLang="en-US" lang="en-US"/>
              <a:t>’</a:t>
            </a:r>
            <a:r>
              <a:rPr altLang="en-US" lang="uk-UA"/>
              <a:t>єкт злочину</a:t>
            </a:r>
          </a:p>
        </p:txBody>
      </p:sp>
      <p:sp>
        <p:nvSpPr>
          <p:cNvPr id="1048627" name=""/>
          <p:cNvSpPr/>
          <p:nvPr>
            <p:ph type="body" sz="full" idx="1"/>
          </p:nvPr>
        </p:nvSpPr>
        <p:spPr>
          <a:xfrm rot="0">
            <a:off x="838200" y="2362200"/>
            <a:ext cx="83058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altLang="en-US" b="1" sz="2400" lang="uk-UA"/>
              <a:t>Фізична особа</a:t>
            </a:r>
          </a:p>
          <a:p>
            <a:pPr lvl="0">
              <a:lnSpc>
                <a:spcPct val="80000"/>
              </a:lnSpc>
              <a:buFontTx/>
              <a:buChar char="-"/>
            </a:pPr>
            <a:r>
              <a:rPr altLang="en-US" sz="2400" lang="uk-UA" u="sng"/>
              <a:t>Осудність</a:t>
            </a:r>
            <a:r>
              <a:rPr altLang="en-US" sz="2400" lang="uk-UA"/>
              <a:t> – здатність особи усвідомлювати свої дії (бездіяльність) і керувати ними.</a:t>
            </a:r>
          </a:p>
          <a:p>
            <a:pPr lvl="0">
              <a:lnSpc>
                <a:spcPct val="80000"/>
              </a:lnSpc>
              <a:buFontTx/>
              <a:buChar char="-"/>
            </a:pPr>
            <a:r>
              <a:rPr altLang="en-US" sz="2400" lang="uk-UA" u="sng"/>
              <a:t>Неосудність</a:t>
            </a:r>
            <a:r>
              <a:rPr altLang="en-US" sz="2400" lang="uk-UA"/>
              <a:t> – психічний стан людини, за якого  вона під час вчинення суспільно небезпечного діяння не могла усвідомлювати своїх дій або керувати ними.</a:t>
            </a:r>
          </a:p>
          <a:p>
            <a:pPr lvl="0">
              <a:lnSpc>
                <a:spcPct val="80000"/>
              </a:lnSpc>
              <a:buFontTx/>
              <a:buChar char="-"/>
            </a:pPr>
            <a:r>
              <a:rPr altLang="en-US" sz="2400" lang="uk-UA" u="sng"/>
              <a:t>Вік особи</a:t>
            </a:r>
            <a:r>
              <a:rPr altLang="en-US" sz="2400" lang="ru-RU"/>
              <a:t>, з якого встановлюється кримінальна відповідальність, 16 років.</a:t>
            </a:r>
          </a:p>
          <a:p>
            <a:pPr lvl="0">
              <a:lnSpc>
                <a:spcPct val="80000"/>
              </a:lnSpc>
              <a:buFontTx/>
              <a:buNone/>
            </a:pPr>
            <a:r>
              <a:rPr altLang="en-US" sz="2400" lang="ru-RU"/>
              <a:t>З 14 років (ч.2 ст.22 ККУ) – умисне вбивство, умисне тяжке тілесне ушкодження, диверсія, бандитизм, вимагання, умисне знищення чи пошкодження майна, хуліганство, крадіжка, грабіж, розбій.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8" name=""/>
          <p:cNvSpPr/>
          <p:nvPr>
            <p:ph type="title" sz="full" idx="0"/>
          </p:nvPr>
        </p:nvSpPr>
        <p:spPr>
          <a:xfrm rot="0">
            <a:off x="762000" y="3048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Суб</a:t>
            </a:r>
            <a:r>
              <a:rPr altLang="en-US" lang="en-US"/>
              <a:t>’</a:t>
            </a:r>
            <a:r>
              <a:rPr altLang="en-US" lang="uk-UA"/>
              <a:t>єктивна сторона</a:t>
            </a:r>
            <a:br/>
            <a:r>
              <a:rPr altLang="en-US" b="0" sz="2800" lang="en-US"/>
              <a:t>(обов’</a:t>
            </a:r>
            <a:r>
              <a:rPr altLang="en-US" b="0" sz="2800" lang="uk-UA"/>
              <a:t>язкова ознака)</a:t>
            </a:r>
          </a:p>
        </p:txBody>
      </p:sp>
      <p:sp>
        <p:nvSpPr>
          <p:cNvPr id="1048629" name=""/>
          <p:cNvSpPr/>
          <p:nvPr>
            <p:ph type="body" sz="full" idx="1"/>
          </p:nvPr>
        </p:nvSpPr>
        <p:spPr>
          <a:xfrm rot="0">
            <a:off x="838200" y="2362200"/>
            <a:ext cx="8305800" cy="4191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>
              <a:lnSpc>
                <a:spcPct val="90000"/>
              </a:lnSpc>
            </a:pPr>
            <a:r>
              <a:rPr altLang="en-US" b="1" sz="2400" lang="uk-UA"/>
              <a:t>Вина</a:t>
            </a:r>
            <a:r>
              <a:rPr altLang="en-US" sz="2400" lang="uk-UA"/>
              <a:t> – внутрішнє психічне ставлення особи до вчинюваної дії чи бездіяльності, передбаченої ККУ, та її наслідків.</a:t>
            </a:r>
          </a:p>
          <a:p>
            <a:pPr algn="ctr" lvl="0">
              <a:lnSpc>
                <a:spcPct val="90000"/>
              </a:lnSpc>
              <a:buNone/>
            </a:pPr>
            <a:r>
              <a:rPr altLang="en-US" lang="uk-UA"/>
              <a:t>Вина </a:t>
            </a:r>
          </a:p>
          <a:p>
            <a:pPr lvl="0">
              <a:lnSpc>
                <a:spcPct val="90000"/>
              </a:lnSpc>
              <a:buNone/>
            </a:pPr>
            <a:r>
              <a:rPr altLang="en-US" lang="uk-UA"/>
              <a:t>     Умисел                                Необережність</a:t>
            </a:r>
          </a:p>
          <a:p>
            <a:pPr lvl="0">
              <a:lnSpc>
                <a:spcPct val="90000"/>
              </a:lnSpc>
              <a:buNone/>
            </a:pPr>
            <a:r>
              <a:rPr altLang="en-US" lang="uk-UA"/>
              <a:t>Прямий   Непрямий      Злочинна     Злочинна</a:t>
            </a:r>
          </a:p>
          <a:p>
            <a:pPr lvl="0">
              <a:lnSpc>
                <a:spcPct val="90000"/>
              </a:lnSpc>
              <a:buNone/>
            </a:pPr>
            <a:r>
              <a:rPr altLang="en-US" lang="uk-UA"/>
              <a:t>                                      самовпев-    недбалість</a:t>
            </a:r>
          </a:p>
          <a:p>
            <a:pPr lvl="0">
              <a:lnSpc>
                <a:spcPct val="90000"/>
              </a:lnSpc>
              <a:buNone/>
            </a:pPr>
            <a:r>
              <a:rPr altLang="en-US" lang="uk-UA"/>
              <a:t>                                        неність</a:t>
            </a:r>
          </a:p>
          <a:p>
            <a:pPr lvl="0">
              <a:lnSpc>
                <a:spcPct val="90000"/>
              </a:lnSpc>
              <a:buNone/>
            </a:pPr>
            <a:r>
              <a:rPr altLang="en-US" sz="2400" lang="ru-RU"/>
              <a:t>Але! Казус – випадкова дія,має зовнішні ознаки правопорушення, але позбавлена елементів вини</a:t>
            </a:r>
          </a:p>
        </p:txBody>
      </p:sp>
      <p:sp>
        <p:nvSpPr>
          <p:cNvPr id="1048630" name=""/>
          <p:cNvSpPr/>
          <p:nvPr/>
        </p:nvSpPr>
        <p:spPr>
          <a:xfrm rot="0" flipH="1">
            <a:off x="2667000" y="3733800"/>
            <a:ext cx="1828800" cy="3810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31" name=""/>
          <p:cNvSpPr/>
          <p:nvPr/>
        </p:nvSpPr>
        <p:spPr>
          <a:xfrm rot="0">
            <a:off x="5410200" y="3733800"/>
            <a:ext cx="990600" cy="2286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32" name=""/>
          <p:cNvSpPr/>
          <p:nvPr/>
        </p:nvSpPr>
        <p:spPr>
          <a:xfrm rot="0" flipH="1">
            <a:off x="1219200" y="4267200"/>
            <a:ext cx="228600" cy="1524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33" name=""/>
          <p:cNvSpPr/>
          <p:nvPr/>
        </p:nvSpPr>
        <p:spPr>
          <a:xfrm rot="0">
            <a:off x="2667000" y="4191000"/>
            <a:ext cx="457200" cy="2286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34" name=""/>
          <p:cNvSpPr/>
          <p:nvPr/>
        </p:nvSpPr>
        <p:spPr>
          <a:xfrm rot="0" flipH="1">
            <a:off x="5562600" y="4267200"/>
            <a:ext cx="914400" cy="2286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35" name=""/>
          <p:cNvSpPr/>
          <p:nvPr/>
        </p:nvSpPr>
        <p:spPr>
          <a:xfrm rot="0">
            <a:off x="7086600" y="4267200"/>
            <a:ext cx="457200" cy="2286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6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Суб</a:t>
            </a:r>
            <a:r>
              <a:rPr altLang="en-US" lang="en-US"/>
              <a:t>’</a:t>
            </a:r>
            <a:r>
              <a:rPr altLang="en-US" lang="uk-UA"/>
              <a:t>єктивна сторона</a:t>
            </a:r>
            <a:br/>
            <a:r>
              <a:rPr altLang="en-US" b="0" sz="2800" lang="en-US"/>
              <a:t>(необов’</a:t>
            </a:r>
            <a:r>
              <a:rPr altLang="en-US" b="0" sz="2800" lang="uk-UA"/>
              <a:t>язкові (факультативні) ознаки)</a:t>
            </a:r>
          </a:p>
        </p:txBody>
      </p:sp>
      <p:sp>
        <p:nvSpPr>
          <p:cNvPr id="1048637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r>
              <a:rPr altLang="en-US" lang="uk-UA"/>
              <a:t>Мотив</a:t>
            </a:r>
          </a:p>
          <a:p>
            <a:r>
              <a:rPr altLang="en-US" lang="uk-UA"/>
              <a:t>Мета</a:t>
            </a:r>
          </a:p>
          <a:p>
            <a:r>
              <a:rPr altLang="en-US" lang="uk-UA"/>
              <a:t>Емоційний стан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8" name=""/>
          <p:cNvSpPr/>
          <p:nvPr>
            <p:ph type="title" sz="full" idx="0"/>
          </p:nvPr>
        </p:nvSpPr>
        <p:spPr>
          <a:xfrm rot="0">
            <a:off x="762000" y="762000"/>
            <a:ext cx="7924800" cy="9144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Види злочинів</a:t>
            </a:r>
          </a:p>
        </p:txBody>
      </p:sp>
      <p:sp>
        <p:nvSpPr>
          <p:cNvPr id="1048639" name=""/>
          <p:cNvSpPr/>
          <p:nvPr>
            <p:ph type="body" sz="full" idx="1"/>
          </p:nvPr>
        </p:nvSpPr>
        <p:spPr>
          <a:xfrm rot="0">
            <a:off x="457200" y="2362200"/>
            <a:ext cx="84582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r>
              <a:rPr altLang="en-US" sz="2400" lang="uk-UA"/>
              <a:t>Умисні та необережні (форма вини)</a:t>
            </a:r>
          </a:p>
          <a:p>
            <a:pPr lvl="0"/>
            <a:r>
              <a:rPr altLang="en-US" sz="2400" lang="uk-UA"/>
              <a:t>Закінчені та незакінчені (ступінь завершеності злочинної діяльності)</a:t>
            </a:r>
          </a:p>
          <a:p>
            <a:pPr lvl="0"/>
            <a:r>
              <a:rPr altLang="en-US" sz="2400" lang="uk-UA"/>
              <a:t>Проти особи, у сфері економіки, основ національної безпеки, здоров</a:t>
            </a:r>
            <a:r>
              <a:rPr altLang="en-US" sz="2400" lang="en-US"/>
              <a:t>’</a:t>
            </a:r>
            <a:r>
              <a:rPr altLang="en-US" sz="2400" lang="uk-UA"/>
              <a:t>я особи, військової служби, суспільної безпеки та громадського порядку (сфери суспільних відносин)</a:t>
            </a:r>
          </a:p>
          <a:p>
            <a:pPr lvl="0"/>
            <a:r>
              <a:rPr altLang="en-US" sz="2400" lang="uk-UA"/>
              <a:t>Корисні, вчинені з мотивів помсти, хуліганства (мотив)</a:t>
            </a:r>
          </a:p>
          <a:p>
            <a:pPr lvl="0"/>
            <a:endParaRPr altLang="en-US" sz="2400"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0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sz="3200" lang="uk-UA"/>
              <a:t>Види злочинів за ступенем їх тяжкості</a:t>
            </a:r>
          </a:p>
        </p:txBody>
      </p:sp>
      <p:sp>
        <p:nvSpPr>
          <p:cNvPr id="1048641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r>
              <a:rPr altLang="en-US" lang="uk-UA"/>
              <a:t>Злочини невеликої тяжкості</a:t>
            </a:r>
          </a:p>
          <a:p>
            <a:r>
              <a:rPr altLang="en-US" lang="uk-UA"/>
              <a:t>Злочини середньої тяжкості</a:t>
            </a:r>
          </a:p>
          <a:p>
            <a:r>
              <a:rPr altLang="en-US" lang="uk-UA"/>
              <a:t>Тяжкі злочини</a:t>
            </a:r>
          </a:p>
          <a:p>
            <a:r>
              <a:rPr altLang="en-US" lang="uk-UA"/>
              <a:t>Особливо тяжкі злочини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2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Стадії вчинення злочину</a:t>
            </a:r>
          </a:p>
        </p:txBody>
      </p:sp>
      <p:sp>
        <p:nvSpPr>
          <p:cNvPr id="1048643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>
              <a:buNone/>
            </a:pPr>
            <a:r>
              <a:rPr altLang="en-US" b="1" lang="uk-UA"/>
              <a:t>Стадії вчинення злочину</a:t>
            </a:r>
            <a:r>
              <a:rPr altLang="en-US" lang="ru-RU"/>
              <a:t> – це передбачені законом суспільно небезпечні етапи його здійснення, які істотно різняться між собою ступенем реалізації злочинного наміру.</a:t>
            </a:r>
          </a:p>
          <a:p>
            <a:pPr lvl="0"/>
            <a:r>
              <a:rPr altLang="en-US" lang="ru-RU"/>
              <a:t>Готування до злочину</a:t>
            </a:r>
          </a:p>
          <a:p>
            <a:pPr lvl="0"/>
            <a:r>
              <a:rPr altLang="en-US" lang="ru-RU"/>
              <a:t>Замах на злочин</a:t>
            </a:r>
          </a:p>
          <a:p>
            <a:pPr lvl="0"/>
            <a:r>
              <a:rPr altLang="en-US" lang="ru-RU"/>
              <a:t>Закінчений злочин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4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Готування до злочину</a:t>
            </a:r>
          </a:p>
        </p:txBody>
      </p:sp>
      <p:sp>
        <p:nvSpPr>
          <p:cNvPr id="1048645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>
              <a:lnSpc>
                <a:spcPct val="90000"/>
              </a:lnSpc>
            </a:pPr>
            <a:r>
              <a:rPr altLang="en-US" sz="2400" lang="uk-UA"/>
              <a:t>Підшукування засобів чи знарядь для вчинення злочину</a:t>
            </a:r>
          </a:p>
          <a:p>
            <a:pPr lvl="0">
              <a:lnSpc>
                <a:spcPct val="90000"/>
              </a:lnSpc>
            </a:pPr>
            <a:r>
              <a:rPr altLang="en-US" sz="2400" lang="uk-UA"/>
              <a:t>Пристосування засобів чи знарядь для вчинення злочину</a:t>
            </a:r>
          </a:p>
          <a:p>
            <a:pPr lvl="0">
              <a:lnSpc>
                <a:spcPct val="90000"/>
              </a:lnSpc>
            </a:pPr>
            <a:r>
              <a:rPr altLang="en-US" sz="2400" lang="uk-UA"/>
              <a:t>Підшукування співучасників</a:t>
            </a:r>
          </a:p>
          <a:p>
            <a:pPr lvl="0">
              <a:lnSpc>
                <a:spcPct val="90000"/>
              </a:lnSpc>
            </a:pPr>
            <a:r>
              <a:rPr altLang="en-US" sz="2400" lang="uk-UA"/>
              <a:t>Змова щодо вчинення злочину</a:t>
            </a:r>
          </a:p>
          <a:p>
            <a:pPr lvl="0">
              <a:lnSpc>
                <a:spcPct val="90000"/>
              </a:lnSpc>
            </a:pPr>
            <a:r>
              <a:rPr altLang="en-US" sz="2400" lang="uk-UA"/>
              <a:t>Усунення перешкод</a:t>
            </a:r>
          </a:p>
          <a:p>
            <a:pPr lvl="0">
              <a:lnSpc>
                <a:spcPct val="90000"/>
              </a:lnSpc>
            </a:pPr>
            <a:r>
              <a:rPr altLang="en-US" sz="2400" lang="uk-UA"/>
              <a:t>Інше умисне створення умов для вчинення злочину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6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Замах на злочин</a:t>
            </a:r>
          </a:p>
        </p:txBody>
      </p:sp>
      <p:sp>
        <p:nvSpPr>
          <p:cNvPr id="1048647" name=""/>
          <p:cNvSpPr/>
          <p:nvPr>
            <p:ph type="body" sz="full" idx="1"/>
          </p:nvPr>
        </p:nvSpPr>
        <p:spPr>
          <a:xfrm rot="0">
            <a:off x="838200" y="2362200"/>
            <a:ext cx="8305800" cy="4191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lvl="0">
              <a:lnSpc>
                <a:spcPct val="90000"/>
              </a:lnSpc>
              <a:buNone/>
            </a:pPr>
            <a:r>
              <a:rPr altLang="en-US" sz="2400" lang="uk-UA"/>
              <a:t>Замах на злочин</a:t>
            </a:r>
          </a:p>
          <a:p>
            <a:pPr lvl="0">
              <a:lnSpc>
                <a:spcPct val="90000"/>
              </a:lnSpc>
              <a:buNone/>
            </a:pPr>
            <a:endParaRPr altLang="en-US" sz="1200" lang="uk-UA"/>
          </a:p>
          <a:p>
            <a:pPr lvl="0">
              <a:lnSpc>
                <a:spcPct val="90000"/>
              </a:lnSpc>
              <a:buNone/>
            </a:pPr>
            <a:r>
              <a:rPr altLang="en-US" sz="2400" lang="uk-UA"/>
              <a:t>Закінчений                                            Незакінчений</a:t>
            </a:r>
          </a:p>
          <a:p>
            <a:pPr lvl="0">
              <a:lnSpc>
                <a:spcPct val="90000"/>
              </a:lnSpc>
              <a:buNone/>
            </a:pPr>
            <a:endParaRPr altLang="en-US" sz="1000" lang="uk-UA"/>
          </a:p>
          <a:p>
            <a:pPr lvl="0">
              <a:lnSpc>
                <a:spcPct val="90000"/>
              </a:lnSpc>
              <a:buNone/>
            </a:pPr>
            <a:r>
              <a:rPr altLang="en-US" sz="2400" lang="uk-UA" u="sng"/>
              <a:t>Добровільна відмова при незакінченому злочині</a:t>
            </a:r>
            <a:r>
              <a:rPr altLang="en-US" sz="2400" lang="ru-RU"/>
              <a:t>:</a:t>
            </a:r>
          </a:p>
          <a:p>
            <a:pPr lvl="0">
              <a:lnSpc>
                <a:spcPct val="90000"/>
              </a:lnSpc>
              <a:buFontTx/>
              <a:buChar char="-"/>
            </a:pPr>
            <a:r>
              <a:rPr altLang="en-US" sz="2400" lang="ru-RU"/>
              <a:t>Остаточне припинення особою готування злочину або замаху на злочин</a:t>
            </a:r>
          </a:p>
          <a:p>
            <a:pPr lvl="0">
              <a:lnSpc>
                <a:spcPct val="90000"/>
              </a:lnSpc>
              <a:buFontTx/>
              <a:buChar char="-"/>
            </a:pPr>
            <a:r>
              <a:rPr altLang="en-US" sz="2400" lang="ru-RU"/>
              <a:t>Відмова від злочину з волі самої особи</a:t>
            </a:r>
          </a:p>
          <a:p>
            <a:pPr lvl="0">
              <a:lnSpc>
                <a:spcPct val="90000"/>
              </a:lnSpc>
              <a:buFontTx/>
              <a:buChar char="-"/>
            </a:pPr>
            <a:r>
              <a:rPr altLang="en-US" sz="2400" lang="ru-RU"/>
              <a:t>Наявність у особи усвідомлення можливості довести злочин до кінця.</a:t>
            </a:r>
          </a:p>
          <a:p>
            <a:pPr lvl="0">
              <a:lnSpc>
                <a:spcPct val="90000"/>
              </a:lnSpc>
              <a:buFontTx/>
              <a:buNone/>
            </a:pPr>
            <a:r>
              <a:rPr altLang="en-US" sz="2400" lang="ru-RU"/>
              <a:t>!!! На стадії закінченого злочину добровільна відмова неможлива</a:t>
            </a:r>
          </a:p>
        </p:txBody>
      </p:sp>
      <p:sp>
        <p:nvSpPr>
          <p:cNvPr id="1048648" name=""/>
          <p:cNvSpPr/>
          <p:nvPr/>
        </p:nvSpPr>
        <p:spPr>
          <a:xfrm rot="0" flipH="1">
            <a:off x="2209800" y="2667000"/>
            <a:ext cx="1600200" cy="3810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49" name=""/>
          <p:cNvSpPr/>
          <p:nvPr/>
        </p:nvSpPr>
        <p:spPr>
          <a:xfrm rot="0">
            <a:off x="6096000" y="2667000"/>
            <a:ext cx="1447800" cy="3810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0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Співучасть у злочині</a:t>
            </a:r>
          </a:p>
        </p:txBody>
      </p:sp>
      <p:sp>
        <p:nvSpPr>
          <p:cNvPr id="1048651" name=""/>
          <p:cNvSpPr/>
          <p:nvPr>
            <p:ph type="body" sz="full" idx="1"/>
          </p:nvPr>
        </p:nvSpPr>
        <p:spPr>
          <a:xfrm rot="0">
            <a:off x="838200" y="2362200"/>
            <a:ext cx="7924800" cy="4191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>
              <a:lnSpc>
                <a:spcPct val="90000"/>
              </a:lnSpc>
              <a:buNone/>
            </a:pPr>
            <a:r>
              <a:rPr altLang="en-US" b="1" lang="uk-UA"/>
              <a:t>Співучасть у злочині</a:t>
            </a:r>
            <a:r>
              <a:rPr altLang="en-US" lang="en-US"/>
              <a:t> – умисна спільна участь кілької суб’</a:t>
            </a:r>
            <a:r>
              <a:rPr altLang="en-US" lang="uk-UA"/>
              <a:t>єктів у вчиненні умисного злочину.</a:t>
            </a:r>
          </a:p>
          <a:p>
            <a:pPr lvl="0">
              <a:lnSpc>
                <a:spcPct val="90000"/>
              </a:lnSpc>
              <a:buNone/>
            </a:pPr>
            <a:r>
              <a:rPr altLang="en-US" lang="uk-UA" u="sng"/>
              <a:t>Форми співучасті</a:t>
            </a:r>
            <a:r>
              <a:rPr altLang="en-US" lang="ru-RU"/>
              <a:t>:</a:t>
            </a:r>
          </a:p>
          <a:p>
            <a:pPr lvl="0">
              <a:lnSpc>
                <a:spcPct val="90000"/>
              </a:lnSpc>
              <a:buFontTx/>
              <a:buChar char="-"/>
            </a:pPr>
            <a:r>
              <a:rPr altLang="en-US" lang="ru-RU"/>
              <a:t>Учинення злочину групою осіб</a:t>
            </a:r>
          </a:p>
          <a:p>
            <a:pPr lvl="0">
              <a:lnSpc>
                <a:spcPct val="90000"/>
              </a:lnSpc>
              <a:buFontTx/>
              <a:buChar char="-"/>
            </a:pPr>
            <a:r>
              <a:rPr altLang="en-US" lang="ru-RU"/>
              <a:t>Учинення злочину групою осіб за попередньою змовою</a:t>
            </a:r>
          </a:p>
          <a:p>
            <a:pPr lvl="0">
              <a:lnSpc>
                <a:spcPct val="90000"/>
              </a:lnSpc>
              <a:buFontTx/>
              <a:buChar char="-"/>
            </a:pPr>
            <a:r>
              <a:rPr altLang="en-US" lang="ru-RU"/>
              <a:t>Учинення злочину організованою групою</a:t>
            </a:r>
          </a:p>
          <a:p>
            <a:pPr lvl="0">
              <a:lnSpc>
                <a:spcPct val="90000"/>
              </a:lnSpc>
              <a:buFontTx/>
              <a:buChar char="-"/>
            </a:pPr>
            <a:r>
              <a:rPr altLang="en-US" lang="ru-RU"/>
              <a:t>Учинення злочину злочинною організацією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3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Види співучасників</a:t>
            </a:r>
          </a:p>
        </p:txBody>
      </p:sp>
      <p:sp>
        <p:nvSpPr>
          <p:cNvPr id="1048594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r>
              <a:rPr altLang="en-US" lang="uk-UA"/>
              <a:t>Виконавець</a:t>
            </a:r>
          </a:p>
          <a:p>
            <a:r>
              <a:rPr altLang="en-US" lang="uk-UA"/>
              <a:t>Організатор</a:t>
            </a:r>
          </a:p>
          <a:p>
            <a:r>
              <a:rPr altLang="en-US" lang="uk-UA"/>
              <a:t>Підбурювач</a:t>
            </a:r>
          </a:p>
          <a:p>
            <a:r>
              <a:rPr altLang="en-US" lang="uk-UA"/>
              <a:t>Пособник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6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0" sz="3200" lang="uk-UA"/>
              <a:t>Адміністративні </a:t>
            </a:r>
            <a:br/>
            <a:r>
              <a:rPr altLang="en-US" b="0" sz="3200" lang="uk-UA"/>
              <a:t>правопорушення</a:t>
            </a:r>
          </a:p>
        </p:txBody>
      </p:sp>
      <p:sp>
        <p:nvSpPr>
          <p:cNvPr id="1048607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r>
              <a:rPr altLang="en-US" lang="uk-UA"/>
              <a:t>Адміністративний проступок – “злочин у мініатюрі”.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1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Види покарань</a:t>
            </a:r>
          </a:p>
        </p:txBody>
      </p:sp>
      <p:sp>
        <p:nvSpPr>
          <p:cNvPr id="1048592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r>
              <a:rPr altLang="en-US" lang="uk-UA"/>
              <a:t>Основні </a:t>
            </a:r>
          </a:p>
          <a:p>
            <a:r>
              <a:rPr altLang="en-US" lang="uk-UA"/>
              <a:t>Додаткові</a:t>
            </a:r>
          </a:p>
          <a:p>
            <a:r>
              <a:rPr altLang="en-US" lang="uk-UA"/>
              <a:t>Як основні, так і додаткові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9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sz="3200" lang="uk-UA"/>
              <a:t>Види покарань, які застосовуються до неповнолітніх</a:t>
            </a:r>
          </a:p>
        </p:txBody>
      </p:sp>
      <p:sp>
        <p:nvSpPr>
          <p:cNvPr id="1048590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r>
              <a:rPr altLang="en-US" lang="uk-UA"/>
              <a:t>Штраф</a:t>
            </a:r>
          </a:p>
          <a:p>
            <a:r>
              <a:rPr altLang="en-US" lang="uk-UA"/>
              <a:t>Громадські роботи</a:t>
            </a:r>
          </a:p>
          <a:p>
            <a:r>
              <a:rPr altLang="en-US" lang="uk-UA"/>
              <a:t>Виправні роботи</a:t>
            </a:r>
          </a:p>
          <a:p>
            <a:r>
              <a:rPr altLang="en-US" lang="uk-UA"/>
              <a:t>Арешт</a:t>
            </a:r>
          </a:p>
          <a:p>
            <a:r>
              <a:rPr altLang="en-US" lang="uk-UA"/>
              <a:t>Позбавлення волі на певний строк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8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0" lang="uk-UA"/>
              <a:t>Злочини</a:t>
            </a:r>
          </a:p>
        </p:txBody>
      </p:sp>
      <p:sp>
        <p:nvSpPr>
          <p:cNvPr id="1048609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>
              <a:buNone/>
            </a:pPr>
            <a:r>
              <a:rPr altLang="en-US" b="1" lang="uk-UA"/>
              <a:t>Злочин</a:t>
            </a:r>
            <a:r>
              <a:rPr altLang="en-US" lang="en-US"/>
              <a:t> – передбачене Кримінальним  </a:t>
            </a:r>
          </a:p>
          <a:p>
            <a:pPr lvl="0">
              <a:buNone/>
            </a:pPr>
            <a:r>
              <a:rPr altLang="en-US" lang="en-US"/>
              <a:t>          кодексом суспільно небезпечне </a:t>
            </a:r>
          </a:p>
          <a:p>
            <a:pPr lvl="0">
              <a:buNone/>
            </a:pPr>
            <a:r>
              <a:rPr altLang="en-US" lang="en-US"/>
              <a:t>          діяння (дія або бездіяльність), </a:t>
            </a:r>
          </a:p>
          <a:p>
            <a:pPr lvl="0">
              <a:buNone/>
            </a:pPr>
            <a:r>
              <a:rPr altLang="en-US" lang="en-US"/>
              <a:t>          вчинене суб’</a:t>
            </a:r>
            <a:r>
              <a:rPr altLang="en-US" lang="uk-UA"/>
              <a:t>єктом злочину.</a:t>
            </a:r>
          </a:p>
          <a:p>
            <a:pPr lvl="0">
              <a:buNone/>
            </a:pPr>
            <a:r>
              <a:rPr altLang="en-US" lang="uk-UA"/>
              <a:t>                                      (ст.11 ККУ)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0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Основні ознаки злочину</a:t>
            </a:r>
          </a:p>
        </p:txBody>
      </p:sp>
      <p:sp>
        <p:nvSpPr>
          <p:cNvPr id="1048611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r>
              <a:rPr altLang="en-US" lang="uk-UA"/>
              <a:t>Суспільна небезпечність</a:t>
            </a:r>
          </a:p>
          <a:p>
            <a:r>
              <a:rPr altLang="en-US" lang="uk-UA"/>
              <a:t>Протиправність</a:t>
            </a:r>
          </a:p>
          <a:p>
            <a:r>
              <a:rPr altLang="en-US" lang="uk-UA"/>
              <a:t>Винність</a:t>
            </a:r>
          </a:p>
          <a:p>
            <a:r>
              <a:rPr altLang="en-US" lang="uk-UA"/>
              <a:t>Караність, кримінальне покарання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2" name=""/>
          <p:cNvSpPr/>
          <p:nvPr>
            <p:ph type="title" sz="full" idx="0"/>
          </p:nvPr>
        </p:nvSpPr>
        <p:spPr>
          <a:xfrm rot="0">
            <a:off x="762000" y="762000"/>
            <a:ext cx="7732712" cy="6445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sz="3200" lang="uk-UA"/>
              <a:t>Склад злочину</a:t>
            </a:r>
          </a:p>
        </p:txBody>
      </p:sp>
      <p:sp>
        <p:nvSpPr>
          <p:cNvPr id="1048613" name=""/>
          <p:cNvSpPr/>
          <p:nvPr>
            <p:ph type="body" sz="full" idx="1"/>
          </p:nvPr>
        </p:nvSpPr>
        <p:spPr>
          <a:xfrm rot="0">
            <a:off x="838200" y="2362200"/>
            <a:ext cx="8305800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>
              <a:buNone/>
            </a:pPr>
            <a:r>
              <a:rPr altLang="en-US" b="1" sz="2400" lang="uk-UA"/>
              <a:t>Об</a:t>
            </a:r>
            <a:r>
              <a:rPr altLang="en-US" b="1" sz="2400" lang="en-US"/>
              <a:t>’</a:t>
            </a:r>
            <a:r>
              <a:rPr altLang="en-US" b="1" sz="2400" lang="uk-UA"/>
              <a:t>єкт злочину             На які суспільні відносни </a:t>
            </a:r>
          </a:p>
          <a:p>
            <a:pPr lvl="0">
              <a:buNone/>
            </a:pPr>
            <a:r>
              <a:rPr altLang="en-US" b="1" sz="2400" lang="uk-UA"/>
              <a:t>                                        посягає даний злочин? </a:t>
            </a:r>
          </a:p>
          <a:p>
            <a:pPr lvl="0">
              <a:buNone/>
            </a:pPr>
            <a:r>
              <a:rPr altLang="en-US" b="1" sz="2400" lang="uk-UA"/>
              <a:t>Об</a:t>
            </a:r>
            <a:r>
              <a:rPr altLang="en-US" b="1" sz="2400" lang="en-US"/>
              <a:t>’</a:t>
            </a:r>
            <a:r>
              <a:rPr altLang="en-US" b="1" sz="2400" lang="uk-UA"/>
              <a:t>єктивна                    У чому суть злочинного </a:t>
            </a:r>
          </a:p>
          <a:p>
            <a:pPr lvl="0">
              <a:buNone/>
            </a:pPr>
            <a:r>
              <a:rPr altLang="en-US" b="1" sz="2400" lang="uk-UA"/>
              <a:t>сторона злочину          діяння?</a:t>
            </a:r>
          </a:p>
          <a:p>
            <a:pPr lvl="0">
              <a:buNone/>
            </a:pPr>
            <a:r>
              <a:rPr altLang="en-US" b="1" sz="2400" lang="uk-UA"/>
              <a:t>Суб</a:t>
            </a:r>
            <a:r>
              <a:rPr altLang="en-US" b="1" sz="2400" lang="en-US"/>
              <a:t>’</a:t>
            </a:r>
            <a:r>
              <a:rPr altLang="en-US" b="1" sz="2400" lang="uk-UA"/>
              <a:t>єкт злочину           Чи може суб</a:t>
            </a:r>
            <a:r>
              <a:rPr altLang="en-US" b="1" sz="2400" lang="en-US"/>
              <a:t>’</a:t>
            </a:r>
            <a:r>
              <a:rPr altLang="en-US" b="1" sz="2400" lang="uk-UA"/>
              <a:t>єкт </a:t>
            </a:r>
          </a:p>
          <a:p>
            <a:pPr lvl="0">
              <a:buNone/>
            </a:pPr>
            <a:r>
              <a:rPr altLang="en-US" b="1" sz="2400" lang="uk-UA"/>
              <a:t>                                        відповідати за скоєне?</a:t>
            </a:r>
          </a:p>
          <a:p>
            <a:pPr lvl="0">
              <a:buNone/>
            </a:pPr>
            <a:r>
              <a:rPr altLang="en-US" b="1" sz="2400" lang="uk-UA"/>
              <a:t>Суб</a:t>
            </a:r>
            <a:r>
              <a:rPr altLang="en-US" b="1" sz="2400" lang="en-US"/>
              <a:t>’</a:t>
            </a:r>
            <a:r>
              <a:rPr altLang="en-US" b="1" sz="2400" lang="uk-UA"/>
              <a:t>єктивна                  Чому суб</a:t>
            </a:r>
            <a:r>
              <a:rPr altLang="en-US" b="1" sz="2400" lang="en-US"/>
              <a:t>’</a:t>
            </a:r>
            <a:r>
              <a:rPr altLang="en-US" b="1" sz="2400" lang="uk-UA"/>
              <a:t>єкт вчинив злочин і  </a:t>
            </a:r>
          </a:p>
          <a:p>
            <a:pPr lvl="0">
              <a:buNone/>
            </a:pPr>
            <a:r>
              <a:rPr altLang="en-US" b="1" sz="2400" lang="uk-UA"/>
              <a:t>сторона                          яка його вина? </a:t>
            </a:r>
          </a:p>
          <a:p>
            <a:pPr lvl="0">
              <a:buNone/>
            </a:pPr>
            <a:endParaRPr altLang="en-US" b="1" sz="2400" lang="ru-RU"/>
          </a:p>
        </p:txBody>
      </p:sp>
      <p:sp>
        <p:nvSpPr>
          <p:cNvPr id="1048614" name=""/>
          <p:cNvSpPr/>
          <p:nvPr/>
        </p:nvSpPr>
        <p:spPr>
          <a:xfrm rot="0">
            <a:off x="3657600" y="41910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15" name=""/>
          <p:cNvSpPr/>
          <p:nvPr/>
        </p:nvSpPr>
        <p:spPr>
          <a:xfrm rot="0">
            <a:off x="3505200" y="32766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16" name=""/>
          <p:cNvSpPr/>
          <p:nvPr/>
        </p:nvSpPr>
        <p:spPr>
          <a:xfrm rot="0">
            <a:off x="3429000" y="24384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17" name=""/>
          <p:cNvSpPr/>
          <p:nvPr/>
        </p:nvSpPr>
        <p:spPr>
          <a:xfrm rot="0">
            <a:off x="3429000" y="50292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8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Об</a:t>
            </a:r>
            <a:r>
              <a:rPr altLang="en-US" lang="en-US"/>
              <a:t>’</a:t>
            </a:r>
            <a:r>
              <a:rPr altLang="en-US" lang="uk-UA"/>
              <a:t>єкт злочину</a:t>
            </a:r>
          </a:p>
        </p:txBody>
      </p:sp>
      <p:sp>
        <p:nvSpPr>
          <p:cNvPr id="1048619" name=""/>
          <p:cNvSpPr/>
          <p:nvPr>
            <p:ph type="body" sz="full" idx="1"/>
          </p:nvPr>
        </p:nvSpPr>
        <p:spPr>
          <a:xfrm rot="0">
            <a:off x="838200" y="2362200"/>
            <a:ext cx="83058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>
              <a:lnSpc>
                <a:spcPct val="90000"/>
              </a:lnSpc>
              <a:buNone/>
            </a:pPr>
            <a:r>
              <a:rPr altLang="en-US" b="1" lang="uk-UA"/>
              <a:t>Об</a:t>
            </a:r>
            <a:r>
              <a:rPr altLang="en-US" b="1" lang="en-US"/>
              <a:t>’</a:t>
            </a:r>
            <a:r>
              <a:rPr altLang="en-US" b="1" lang="uk-UA"/>
              <a:t>єкт злочину – </a:t>
            </a:r>
            <a:r>
              <a:rPr altLang="en-US" lang="uk-UA"/>
              <a:t>суспільні відносини, яким злочин завдає або може завдати суттєвої шкоди і які охороняються кримінальним законом від злочинних посягань.</a:t>
            </a:r>
          </a:p>
          <a:p>
            <a:pPr lvl="0">
              <a:lnSpc>
                <a:spcPct val="90000"/>
              </a:lnSpc>
              <a:buNone/>
            </a:pPr>
            <a:r>
              <a:rPr altLang="en-US" b="1" lang="uk-UA"/>
              <a:t>Предмет злочину – </a:t>
            </a:r>
            <a:r>
              <a:rPr altLang="en-US" lang="en-US"/>
              <a:t>це матеріальний предмет, з приводу якого або шляхом дії (впливу) на який вчиняється злочин.</a:t>
            </a:r>
          </a:p>
          <a:p>
            <a:pPr lvl="0">
              <a:lnSpc>
                <a:spcPct val="90000"/>
              </a:lnSpc>
              <a:buNone/>
            </a:pPr>
            <a:r>
              <a:rPr altLang="en-US" lang="en-US"/>
              <a:t>При крадіжці мобільного телефона об’</a:t>
            </a:r>
            <a:r>
              <a:rPr altLang="en-US" lang="uk-UA"/>
              <a:t>єктом злочину є відносини власності, а предметом злочину – мобільний телефон.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0" name=""/>
          <p:cNvSpPr/>
          <p:nvPr>
            <p:ph type="title" sz="full" idx="0"/>
          </p:nvPr>
        </p:nvSpPr>
        <p:spPr>
          <a:xfrm rot="0">
            <a:off x="838200" y="0"/>
            <a:ext cx="7924800" cy="16002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Об</a:t>
            </a:r>
            <a:r>
              <a:rPr altLang="en-US" lang="en-US"/>
              <a:t>’</a:t>
            </a:r>
            <a:r>
              <a:rPr altLang="en-US" lang="uk-UA"/>
              <a:t>єктивна сторона злочину</a:t>
            </a:r>
            <a:br/>
            <a:r>
              <a:rPr altLang="en-US" b="0" lang="ru-RU"/>
              <a:t>(основні ознаки злочину)</a:t>
            </a:r>
          </a:p>
        </p:txBody>
      </p:sp>
      <p:sp>
        <p:nvSpPr>
          <p:cNvPr id="1048621" name=""/>
          <p:cNvSpPr/>
          <p:nvPr>
            <p:ph type="body" sz="full" idx="1"/>
          </p:nvPr>
        </p:nvSpPr>
        <p:spPr>
          <a:xfrm rot="0">
            <a:off x="838200" y="2362200"/>
            <a:ext cx="80010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>
              <a:lnSpc>
                <a:spcPct val="90000"/>
              </a:lnSpc>
            </a:pPr>
            <a:r>
              <a:rPr altLang="en-US" b="1" sz="2200" lang="uk-UA"/>
              <a:t>Діяння</a:t>
            </a:r>
            <a:r>
              <a:rPr altLang="en-US" sz="2200" lang="uk-UA"/>
              <a:t> – конкретний, усвідомлений і вольовий акт поведінки людини, який є суспільно небезпечним і протиправним. Виступає у двох формах – дії та бездіяльності.</a:t>
            </a:r>
          </a:p>
          <a:p>
            <a:pPr lvl="0">
              <a:lnSpc>
                <a:spcPct val="90000"/>
              </a:lnSpc>
              <a:buNone/>
            </a:pPr>
            <a:r>
              <a:rPr altLang="en-US" sz="2200" lang="uk-UA" u="sng"/>
              <a:t>Дія</a:t>
            </a:r>
            <a:r>
              <a:rPr altLang="en-US" sz="2200" lang="en-US"/>
              <a:t> – це активна, свідома, суспільно небезпечна, протиправна поведінка суб’</a:t>
            </a:r>
            <a:r>
              <a:rPr altLang="en-US" sz="2200" lang="uk-UA"/>
              <a:t>єкта (знищення, пошкодження чужого майна).</a:t>
            </a:r>
          </a:p>
          <a:p>
            <a:pPr lvl="0">
              <a:lnSpc>
                <a:spcPct val="90000"/>
              </a:lnSpc>
              <a:buNone/>
            </a:pPr>
            <a:r>
              <a:rPr altLang="en-US" sz="2200" lang="uk-UA" u="sng"/>
              <a:t>Бездіяльність</a:t>
            </a:r>
            <a:r>
              <a:rPr altLang="en-US" sz="2200" lang="en-US"/>
              <a:t> – це пасивна форма поведінки особи, що полягає в невчиненні нею конкретної дії, яку вона повинна і могла вчинити в даних конкретних умовах (ненадання допомоги хворому медичним працівником, порушення обов’</a:t>
            </a:r>
            <a:r>
              <a:rPr altLang="en-US" sz="2200" lang="uk-UA"/>
              <a:t>язків щодо охорони майна, ухилення від сплати аліментів на утримання дітей)</a:t>
            </a:r>
            <a:r>
              <a:rPr altLang="en-US" b="1" sz="2200" lang="ru-RU"/>
              <a:t>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2" name=""/>
          <p:cNvSpPr/>
          <p:nvPr>
            <p:ph type="title" sz="full" idx="0"/>
          </p:nvPr>
        </p:nvSpPr>
        <p:spPr>
          <a:xfrm rot="0">
            <a:off x="762000" y="304800"/>
            <a:ext cx="7924800" cy="12954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Об</a:t>
            </a:r>
            <a:r>
              <a:rPr altLang="en-US" lang="en-US"/>
              <a:t>’</a:t>
            </a:r>
            <a:r>
              <a:rPr altLang="en-US" lang="uk-UA"/>
              <a:t>єктивна сторона злочину</a:t>
            </a:r>
            <a:br/>
            <a:r>
              <a:rPr altLang="en-US" b="0" lang="ru-RU"/>
              <a:t>(основні ознаки злочину)</a:t>
            </a:r>
          </a:p>
        </p:txBody>
      </p:sp>
      <p:sp>
        <p:nvSpPr>
          <p:cNvPr id="1048623" name=""/>
          <p:cNvSpPr/>
          <p:nvPr>
            <p:ph type="body" sz="full" idx="1"/>
          </p:nvPr>
        </p:nvSpPr>
        <p:spPr>
          <a:xfrm rot="0">
            <a:off x="838200" y="2362200"/>
            <a:ext cx="83058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lvl="0"/>
            <a:r>
              <a:rPr altLang="en-US" b="1" lang="uk-UA"/>
              <a:t>Суспільно небезпечні наслідки</a:t>
            </a:r>
            <a:r>
              <a:rPr altLang="en-US" lang="uk-UA"/>
              <a:t> – </a:t>
            </a:r>
            <a:r>
              <a:rPr altLang="en-US" lang="uk-UA" u="sng"/>
              <a:t>шкода</a:t>
            </a:r>
            <a:r>
              <a:rPr altLang="en-US" lang="uk-UA"/>
              <a:t>, що заподіюється злочинним діянням суспільним відносинам, або </a:t>
            </a:r>
            <a:r>
              <a:rPr altLang="en-US" lang="uk-UA" u="sng"/>
              <a:t>реальна небезпека (загроза</a:t>
            </a:r>
            <a:r>
              <a:rPr altLang="en-US" lang="uk-UA"/>
              <a:t>) заподіяння такої шкоди.</a:t>
            </a:r>
          </a:p>
          <a:p>
            <a:pPr lvl="0"/>
            <a:r>
              <a:rPr altLang="en-US" b="1" lang="en-US"/>
              <a:t>Причинний зв’</a:t>
            </a:r>
            <a:r>
              <a:rPr altLang="en-US" b="1" lang="uk-UA"/>
              <a:t>язок</a:t>
            </a:r>
            <a:r>
              <a:rPr altLang="en-US" lang="ru-RU"/>
              <a:t> між діянням і його небезпечними наслідками.</a:t>
            </a:r>
          </a:p>
          <a:p>
            <a:pPr lvl="0"/>
            <a:endParaRPr altLang="en-US"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4" name=""/>
          <p:cNvSpPr/>
          <p:nvPr>
            <p:ph type="title" sz="full" idx="0"/>
          </p:nvPr>
        </p:nvSpPr>
        <p:spPr>
          <a:xfrm rot="0">
            <a:off x="685800" y="457200"/>
            <a:ext cx="7924800" cy="1295400"/>
          </a:xfrm>
          <a:prstGeom prst="round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 i="0" u="none">
                <a:solidFill>
                  <a:schemeClr val="lt2"/>
                </a:solidFill>
                <a:latin typeface="Arial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uk-UA"/>
              <a:t>Об</a:t>
            </a:r>
            <a:r>
              <a:rPr altLang="en-US" lang="en-US"/>
              <a:t>’</a:t>
            </a:r>
            <a:r>
              <a:rPr altLang="en-US" lang="uk-UA"/>
              <a:t>єктивна сторона злочину</a:t>
            </a:r>
            <a:br/>
            <a:r>
              <a:rPr altLang="en-US" b="0" sz="2800" lang="ru-RU"/>
              <a:t>(факультативні (додаткові) ознаки злочину)</a:t>
            </a:r>
          </a:p>
        </p:txBody>
      </p:sp>
      <p:sp>
        <p:nvSpPr>
          <p:cNvPr id="1048625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Tx/>
              <a:buChar char="–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2" charset="2"/>
              <a:buChar char="l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80000"/>
              <a:buFontTx/>
              <a:buChar char="–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65000"/>
              <a:buFont typeface="Wingdings" pitchFamily="2" charset="2"/>
              <a:buChar char="l"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r>
              <a:rPr altLang="en-US" lang="uk-UA"/>
              <a:t>Час вчинення злочину</a:t>
            </a:r>
          </a:p>
          <a:p>
            <a:r>
              <a:rPr altLang="en-US" lang="uk-UA"/>
              <a:t>Місце вчинення злочину</a:t>
            </a:r>
          </a:p>
          <a:p>
            <a:r>
              <a:rPr altLang="en-US" lang="uk-UA"/>
              <a:t>Обстановка вчинення злочину</a:t>
            </a:r>
          </a:p>
          <a:p>
            <a:r>
              <a:rPr altLang="en-US" lang="uk-UA"/>
              <a:t>Способи вчинення злочину (обман, зловживання довірою тощо)</a:t>
            </a:r>
          </a:p>
          <a:p>
            <a:r>
              <a:rPr altLang="en-US" lang="uk-UA"/>
              <a:t>Засоби вчинення злочину (знаряддя та інші засоби)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3366"/>
      </a:dk1>
      <a:lt1>
        <a:srgbClr val="FFFFFF"/>
      </a:lt1>
      <a:dk2>
        <a:srgbClr val="666699"/>
      </a:dk2>
      <a:lt2>
        <a:srgbClr val="006666"/>
      </a:lt2>
      <a:accent1>
        <a:srgbClr val="33CCCC"/>
      </a:accent1>
      <a:accent2>
        <a:srgbClr val="99CC99"/>
      </a:accent2>
      <a:accent3>
        <a:srgbClr val="FFFFFF"/>
      </a:accent3>
      <a:accent4>
        <a:srgbClr val="002A57"/>
      </a:accent4>
      <a:accent5>
        <a:srgbClr val="ADE2E2"/>
      </a:accent5>
      <a:accent6>
        <a:srgbClr val="89B789"/>
      </a:accent6>
      <a:hlink>
        <a:srgbClr val="003366"/>
      </a:hlink>
      <a:folHlink>
        <a:srgbClr val="CC99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3366"/>
        </a:dk1>
        <a:lt1>
          <a:srgbClr val="FFFFFF"/>
        </a:lt1>
        <a:dk2>
          <a:srgbClr val="666699"/>
        </a:dk2>
        <a:lt2>
          <a:srgbClr val="006666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7"/>
        </a:accent4>
        <a:accent5>
          <a:srgbClr val="ADE2E2"/>
        </a:accent5>
        <a:accent6>
          <a:srgbClr val="89B789"/>
        </a:accent6>
        <a:hlink>
          <a:srgbClr val="003366"/>
        </a:hlink>
        <a:folHlink>
          <a:srgbClr val="CC99FF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808000"/>
        </a:dk2>
        <a:lt2>
          <a:srgbClr val="000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9B700"/>
        </a:accent6>
        <a:hlink>
          <a:srgbClr val="336600"/>
        </a:hlink>
        <a:folHlink>
          <a:srgbClr val="FFCC00"/>
        </a:folHlink>
      </a:clrScheme>
    </a:extraClrScheme>
    <a:extraClrScheme>
      <a:clrScheme name="Default Color Scheme 3">
        <a:dk1>
          <a:srgbClr val="FFFFFF"/>
        </a:dk1>
        <a:lt1>
          <a:srgbClr val="6699FF"/>
        </a:lt1>
        <a:dk2>
          <a:srgbClr val="006699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9CAFF"/>
        </a:accent3>
        <a:accent4>
          <a:srgbClr val="DCDCDC"/>
        </a:accent4>
        <a:accent5>
          <a:srgbClr val="ADE2E2"/>
        </a:accent5>
        <a:accent6>
          <a:srgbClr val="005B89"/>
        </a:accent6>
        <a:hlink>
          <a:srgbClr val="99CC00"/>
        </a:hlink>
        <a:folHlink>
          <a:srgbClr val="FFFFCC"/>
        </a:folHlink>
      </a:clrScheme>
    </a:extraClrScheme>
    <a:extraClrScheme>
      <a:clrScheme name="Default Color Scheme 4">
        <a:dk1>
          <a:srgbClr val="000000"/>
        </a:dk1>
        <a:lt1>
          <a:srgbClr val="FFFFFF"/>
        </a:lt1>
        <a:dk2>
          <a:srgbClr val="006600"/>
        </a:dk2>
        <a:lt2>
          <a:srgbClr val="9900CC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5B75B"/>
        </a:accent6>
        <a:hlink>
          <a:srgbClr val="0033CC"/>
        </a:hlink>
        <a:folHlink>
          <a:srgbClr val="CC0066"/>
        </a:folHlink>
      </a:clrScheme>
    </a:extraClrScheme>
    <a:extraClrScheme>
      <a:clrScheme name="Default Color Scheme 5">
        <a:dk1>
          <a:srgbClr val="FFFFFF"/>
        </a:dk1>
        <a:lt1>
          <a:srgbClr val="336699"/>
        </a:lt1>
        <a:dk2>
          <a:srgbClr val="000066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9CA"/>
        </a:accent3>
        <a:accent4>
          <a:srgbClr val="DCDCDC"/>
        </a:accent4>
        <a:accent5>
          <a:srgbClr val="CAE2FF"/>
        </a:accent5>
        <a:accent6>
          <a:srgbClr val="8989E5"/>
        </a:accent6>
        <a:hlink>
          <a:srgbClr val="CCCCFF"/>
        </a:hlink>
        <a:folHlink>
          <a:srgbClr val="C68DFF"/>
        </a:folHlink>
      </a:clrScheme>
    </a:extraClrScheme>
    <a:extraClrScheme>
      <a:clrScheme name="Default Color Scheme 6">
        <a:dk1>
          <a:srgbClr val="FFFFFF"/>
        </a:dk1>
        <a:lt1>
          <a:srgbClr val="006666"/>
        </a:lt1>
        <a:dk2>
          <a:srgbClr val="808000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9B9"/>
        </a:accent3>
        <a:accent4>
          <a:srgbClr val="DCDCDC"/>
        </a:accent4>
        <a:accent5>
          <a:srgbClr val="FFE2B9"/>
        </a:accent5>
        <a:accent6>
          <a:srgbClr val="009A96"/>
        </a:accent6>
        <a:hlink>
          <a:srgbClr val="CCCC00"/>
        </a:hlink>
        <a:folHlink>
          <a:srgbClr val="33CCCC"/>
        </a:folHlink>
      </a:clrScheme>
    </a:extraClrScheme>
    <a:extraClrScheme>
      <a:clrScheme name="Default Color Scheme 7">
        <a:dk1>
          <a:srgbClr val="FFFFFF"/>
        </a:dk1>
        <a:lt1>
          <a:srgbClr val="660033"/>
        </a:lt1>
        <a:dk2>
          <a:srgbClr val="FFFFCC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9AAAD"/>
        </a:accent3>
        <a:accent4>
          <a:srgbClr val="DCDCDC"/>
        </a:accent4>
        <a:accent5>
          <a:srgbClr val="FFCAAA"/>
        </a:accent5>
        <a:accent6>
          <a:srgbClr val="B72D00"/>
        </a:accent6>
        <a:hlink>
          <a:srgbClr val="FFCC00"/>
        </a:hlink>
        <a:folHlink>
          <a:srgbClr val="FFCC99"/>
        </a:folHlink>
      </a:clrScheme>
    </a:extraClrScheme>
    <a:extraClrScheme>
      <a:clrScheme name="Default Color Scheme 8">
        <a:dk1>
          <a:srgbClr val="FFFFFF"/>
        </a:dk1>
        <a:lt1>
          <a:srgbClr val="000000"/>
        </a:lt1>
        <a:dk2>
          <a:srgbClr val="FF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CDCDC"/>
        </a:accent4>
        <a:accent5>
          <a:srgbClr val="FFE2AA"/>
        </a:accent5>
        <a:accent6>
          <a:srgbClr val="B72D00"/>
        </a:accent6>
        <a:hlink>
          <a:srgbClr val="FF6600"/>
        </a:hlink>
        <a:folHlink>
          <a:srgbClr val="FF7C8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">
    <a:dk1>
      <a:srgbClr val="003366"/>
    </a:dk1>
    <a:lt1>
      <a:srgbClr val="FFFFFF"/>
    </a:lt1>
    <a:dk2>
      <a:srgbClr val="666699"/>
    </a:dk2>
    <a:lt2>
      <a:srgbClr val="006666"/>
    </a:lt2>
    <a:accent1>
      <a:srgbClr val="33CCCC"/>
    </a:accent1>
    <a:accent2>
      <a:srgbClr val="99CC99"/>
    </a:accent2>
    <a:accent3>
      <a:srgbClr val="FFFFFF"/>
    </a:accent3>
    <a:accent4>
      <a:srgbClr val="002A57"/>
    </a:accent4>
    <a:accent5>
      <a:srgbClr val="ADE2E2"/>
    </a:accent5>
    <a:accent6>
      <a:srgbClr val="89B789"/>
    </a:accent6>
    <a:hlink>
      <a:srgbClr val="003366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Presentation</dc:title>
  <dc:creator>Redmi 8</dc:creator>
  <cp:lastModifiedBy>EeePC</cp:lastModifiedBy>
  <dcterms:created xsi:type="dcterms:W3CDTF">1969-12-31T21:00:00Z</dcterms:created>
  <dcterms:modified xsi:type="dcterms:W3CDTF">2020-04-01T13:45:33Z</dcterms:modified>
</cp:coreProperties>
</file>