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57" r:id="rId7"/>
    <p:sldId id="263" r:id="rId8"/>
    <p:sldId id="262" r:id="rId9"/>
    <p:sldId id="264" r:id="rId10"/>
    <p:sldId id="265" r:id="rId11"/>
    <p:sldId id="267" r:id="rId12"/>
    <p:sldId id="266" r:id="rId13"/>
    <p:sldId id="268" r:id="rId14"/>
    <p:sldId id="270" r:id="rId15"/>
    <p:sldId id="271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C6F1-665C-4018-A592-1479A373AD91}" type="datetimeFigureOut">
              <a:rPr lang="uk-UA" smtClean="0"/>
              <a:t>04.08.2018</a:t>
            </a:fld>
            <a:endParaRPr lang="uk-UA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AC48099-AD78-43FE-98AB-CBE5951E261B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C6F1-665C-4018-A592-1479A373AD91}" type="datetimeFigureOut">
              <a:rPr lang="uk-UA" smtClean="0"/>
              <a:t>04.08.2018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8099-AD78-43FE-98AB-CBE5951E261B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C6F1-665C-4018-A592-1479A373AD91}" type="datetimeFigureOut">
              <a:rPr lang="uk-UA" smtClean="0"/>
              <a:t>04.08.2018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8099-AD78-43FE-98AB-CBE5951E261B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C6F1-665C-4018-A592-1479A373AD91}" type="datetimeFigureOut">
              <a:rPr lang="uk-UA" smtClean="0"/>
              <a:t>04.08.2018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AC48099-AD78-43FE-98AB-CBE5951E261B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C6F1-665C-4018-A592-1479A373AD91}" type="datetimeFigureOut">
              <a:rPr lang="uk-UA" smtClean="0"/>
              <a:t>04.08.2018</a:t>
            </a:fld>
            <a:endParaRPr lang="uk-UA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8099-AD78-43FE-98AB-CBE5951E261B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C6F1-665C-4018-A592-1479A373AD91}" type="datetimeFigureOut">
              <a:rPr lang="uk-UA" smtClean="0"/>
              <a:t>04.08.2018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8099-AD78-43FE-98AB-CBE5951E261B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C6F1-665C-4018-A592-1479A373AD91}" type="datetimeFigureOut">
              <a:rPr lang="uk-UA" smtClean="0"/>
              <a:t>04.08.2018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AC48099-AD78-43FE-98AB-CBE5951E261B}" type="slidenum">
              <a:rPr lang="uk-UA" smtClean="0"/>
              <a:t>‹№›</a:t>
            </a:fld>
            <a:endParaRPr lang="uk-UA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C6F1-665C-4018-A592-1479A373AD91}" type="datetimeFigureOut">
              <a:rPr lang="uk-UA" smtClean="0"/>
              <a:t>04.08.2018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8099-AD78-43FE-98AB-CBE5951E261B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C6F1-665C-4018-A592-1479A373AD91}" type="datetimeFigureOut">
              <a:rPr lang="uk-UA" smtClean="0"/>
              <a:t>04.08.2018</a:t>
            </a:fld>
            <a:endParaRPr lang="uk-UA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8099-AD78-43FE-98AB-CBE5951E261B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C6F1-665C-4018-A592-1479A373AD91}" type="datetimeFigureOut">
              <a:rPr lang="uk-UA" smtClean="0"/>
              <a:t>04.08.2018</a:t>
            </a:fld>
            <a:endParaRPr lang="uk-UA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8099-AD78-43FE-98AB-CBE5951E261B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C6F1-665C-4018-A592-1479A373AD91}" type="datetimeFigureOut">
              <a:rPr lang="uk-UA" smtClean="0"/>
              <a:t>04.08.2018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48099-AD78-43FE-98AB-CBE5951E261B}" type="slidenum">
              <a:rPr lang="uk-UA" smtClean="0"/>
              <a:t>‹№›</a:t>
            </a:fld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5DCC6F1-665C-4018-A592-1479A373AD91}" type="datetimeFigureOut">
              <a:rPr lang="uk-UA" smtClean="0"/>
              <a:t>04.08.2018</a:t>
            </a:fld>
            <a:endParaRPr lang="uk-UA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AC48099-AD78-43FE-98AB-CBE5951E261B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348632-4482a878826a317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984"/>
            <a:ext cx="2095500" cy="1933575"/>
          </a:xfrm>
          <a:prstGeom prst="rect">
            <a:avLst/>
          </a:prstGeom>
        </p:spPr>
      </p:pic>
      <p:pic>
        <p:nvPicPr>
          <p:cNvPr id="8" name="Рисунок 7" descr="696710-6833cc229846c825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16" y="0"/>
            <a:ext cx="2285984" cy="164815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75656" y="1142984"/>
            <a:ext cx="7596336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54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Девіз уроку</a:t>
            </a:r>
            <a:r>
              <a:rPr lang="uk-UA" sz="5400" dirty="0" smtClean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:</a:t>
            </a:r>
          </a:p>
          <a:p>
            <a:pPr indent="450215">
              <a:spcAft>
                <a:spcPts val="0"/>
              </a:spcAft>
            </a:pPr>
            <a:r>
              <a:rPr lang="uk-UA" sz="5400" dirty="0" smtClea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«Ми всі – одна сім’я</a:t>
            </a:r>
            <a:r>
              <a:rPr lang="uk-UA" sz="4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,</a:t>
            </a:r>
          </a:p>
          <a:p>
            <a:pPr indent="450215">
              <a:spcAft>
                <a:spcPts val="0"/>
              </a:spcAft>
            </a:pPr>
            <a:r>
              <a:rPr lang="uk-UA" sz="4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   єдина </a:t>
            </a:r>
            <a:r>
              <a:rPr lang="uk-UA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ми родина. </a:t>
            </a:r>
            <a:endParaRPr lang="uk-UA" sz="4800" dirty="0" smtClean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uk-UA" sz="4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Мільйони </a:t>
            </a:r>
            <a:r>
              <a:rPr lang="uk-UA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різних «я</a:t>
            </a:r>
            <a:r>
              <a:rPr lang="uk-UA" sz="4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»,</a:t>
            </a:r>
          </a:p>
          <a:p>
            <a:pPr indent="450215">
              <a:spcAft>
                <a:spcPts val="0"/>
              </a:spcAft>
            </a:pPr>
            <a:r>
              <a:rPr lang="uk-UA" sz="4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а разом – Україна».</a:t>
            </a:r>
            <a:endParaRPr lang="ru-RU" sz="4800" dirty="0">
              <a:solidFill>
                <a:srgbClr val="00206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348632-4482a878826a317c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274" y="-20758"/>
            <a:ext cx="1331640" cy="1228741"/>
          </a:xfrm>
          <a:prstGeom prst="rect">
            <a:avLst/>
          </a:prstGeom>
        </p:spPr>
      </p:pic>
      <p:pic>
        <p:nvPicPr>
          <p:cNvPr id="2" name="Фізкультхвилинка для учнів молодших класів - Калин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86" y="1124744"/>
            <a:ext cx="9033674" cy="508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348632-4482a878826a317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42852"/>
            <a:ext cx="2095500" cy="19335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52536" y="142852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24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«Ми всі – одна сім’я, єдина ми родина. </a:t>
            </a:r>
            <a:endParaRPr lang="uk-UA" sz="2400" b="1" dirty="0" smtClean="0">
              <a:ln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24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Мільйони </a:t>
            </a:r>
            <a:r>
              <a:rPr lang="uk-UA" sz="24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різних «я», а разом – Україна</a:t>
            </a:r>
            <a:r>
              <a:rPr lang="uk-UA" sz="24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n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573016"/>
            <a:ext cx="86839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</a:rPr>
              <a:t>«Я люблю свою </a:t>
            </a:r>
            <a:r>
              <a:rPr lang="ru-RU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</a:rPr>
              <a:t>країну</a:t>
            </a:r>
            <a:r>
              <a:rPr lang="ru-RU" sz="4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</a:rPr>
              <a:t>» </a:t>
            </a:r>
            <a:endParaRPr lang="ru-RU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7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348632-4482a878826a317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42852"/>
            <a:ext cx="2095500" cy="19335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42852"/>
            <a:ext cx="5832648" cy="687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9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348632-4482a878826a317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42852"/>
            <a:ext cx="2095500" cy="1933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4063"/>
            <a:ext cx="9252520" cy="685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348632-4482a878826a317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42852"/>
            <a:ext cx="2095500" cy="19335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31640" y="-99392"/>
            <a:ext cx="5369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Фізкультхвилинка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468" y="1918221"/>
            <a:ext cx="3888432" cy="3888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21" y="4073694"/>
            <a:ext cx="6275846" cy="26149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420" y="1022396"/>
            <a:ext cx="51176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</a:rPr>
              <a:t>Ми – </a:t>
            </a:r>
            <a:r>
              <a:rPr lang="ru-RU" sz="2400" dirty="0" err="1">
                <a:solidFill>
                  <a:srgbClr val="7030A0"/>
                </a:solidFill>
                <a:latin typeface="Arial Black" panose="020B0A04020102020204" pitchFamily="34" charset="0"/>
              </a:rPr>
              <a:t>метелики</a:t>
            </a:r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Arial Black" panose="020B0A04020102020204" pitchFamily="34" charset="0"/>
              </a:rPr>
              <a:t>чудові</a:t>
            </a:r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.</a:t>
            </a:r>
          </a:p>
          <a:p>
            <a:endParaRPr lang="ru-RU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Є </a:t>
            </a:r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</a:rPr>
              <a:t>в нас </a:t>
            </a:r>
            <a:r>
              <a:rPr lang="ru-RU" sz="2400" dirty="0" err="1">
                <a:solidFill>
                  <a:srgbClr val="7030A0"/>
                </a:solidFill>
                <a:latin typeface="Arial Black" panose="020B0A04020102020204" pitchFamily="34" charset="0"/>
              </a:rPr>
              <a:t>крильця</a:t>
            </a:r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Arial Black" panose="020B0A04020102020204" pitchFamily="34" charset="0"/>
              </a:rPr>
              <a:t>кольорові</a:t>
            </a:r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,</a:t>
            </a:r>
          </a:p>
          <a:p>
            <a:endParaRPr lang="ru-RU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Ними </a:t>
            </a:r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</a:rPr>
              <a:t>ми </a:t>
            </a:r>
            <a:r>
              <a:rPr lang="ru-RU" sz="24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махаємо</a:t>
            </a:r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,</a:t>
            </a:r>
          </a:p>
          <a:p>
            <a:endParaRPr lang="ru-RU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Над </a:t>
            </a:r>
            <a:r>
              <a:rPr lang="ru-RU" sz="2400" dirty="0" err="1">
                <a:solidFill>
                  <a:srgbClr val="7030A0"/>
                </a:solidFill>
                <a:latin typeface="Arial Black" panose="020B0A04020102020204" pitchFamily="34" charset="0"/>
              </a:rPr>
              <a:t>квітами</a:t>
            </a:r>
            <a:r>
              <a:rPr lang="ru-RU" sz="2400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Arial Black" panose="020B0A04020102020204" pitchFamily="34" charset="0"/>
              </a:rPr>
              <a:t>літаємо</a:t>
            </a:r>
            <a:r>
              <a:rPr lang="ru-RU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.</a:t>
            </a:r>
            <a:endParaRPr lang="ru-RU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1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348632-4482a878826a317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42852"/>
            <a:ext cx="2095500" cy="19335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47664" y="1844824"/>
            <a:ext cx="69127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У нас </a:t>
            </a:r>
            <a:r>
              <a:rPr lang="ru-RU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немає</a:t>
            </a: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«</a:t>
            </a:r>
            <a:r>
              <a:rPr lang="ru-RU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ти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»,</a:t>
            </a:r>
          </a:p>
          <a:p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У нас </a:t>
            </a:r>
            <a:r>
              <a:rPr lang="ru-RU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немає</a:t>
            </a: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«я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».</a:t>
            </a:r>
          </a:p>
          <a:p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Ми – </a:t>
            </a:r>
            <a:r>
              <a:rPr lang="ru-RU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єдиний</a:t>
            </a: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клас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,</a:t>
            </a:r>
          </a:p>
          <a:p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Ми – одна </a:t>
            </a:r>
            <a:r>
              <a:rPr lang="ru-RU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сім’я</a:t>
            </a: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68" y="0"/>
            <a:ext cx="9278488" cy="6958866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716016" y="332656"/>
            <a:ext cx="3168352" cy="504056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036" y="122337"/>
            <a:ext cx="2808312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0" y="0"/>
            <a:ext cx="9266839" cy="6957392"/>
          </a:xfrm>
          <a:prstGeom prst="rect">
            <a:avLst/>
          </a:prstGeom>
        </p:spPr>
      </p:pic>
      <p:pic>
        <p:nvPicPr>
          <p:cNvPr id="5" name="Рисунок 4" descr="2348632-4482a878826a317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142852"/>
            <a:ext cx="2095500" cy="1933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348632-4482a878826a317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42852"/>
            <a:ext cx="2095500" cy="19335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63"/>
            <a:ext cx="6660232" cy="73702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8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8064" y="2708920"/>
            <a:ext cx="4572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348632-4482a878826a317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42852"/>
            <a:ext cx="2095500" cy="19335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51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573016"/>
            <a:ext cx="3252710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4381086"/>
            <a:ext cx="4739664" cy="2666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143568"/>
            <a:ext cx="416195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1" y="0"/>
            <a:ext cx="9151922" cy="6857999"/>
          </a:xfrm>
          <a:prstGeom prst="rect">
            <a:avLst/>
          </a:prstGeom>
        </p:spPr>
      </p:pic>
      <p:pic>
        <p:nvPicPr>
          <p:cNvPr id="5" name="Рисунок 4" descr="2348632-4482a878826a317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908720"/>
            <a:ext cx="2095500" cy="1933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4" y="0"/>
            <a:ext cx="913445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1454"/>
            <a:ext cx="8962304" cy="5236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348632-4482a878826a317c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0" y="142852"/>
            <a:ext cx="2095500" cy="1933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20688"/>
            <a:ext cx="7812360" cy="6054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348632-4482a878826a317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-171400"/>
            <a:ext cx="2095500" cy="19335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63888" y="-171400"/>
            <a:ext cx="3738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ШКОЛЯРИК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03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348632-4482a878826a317c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099" y="0"/>
            <a:ext cx="1115211" cy="10290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22313" y="332656"/>
            <a:ext cx="570842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dirty="0" smtClean="0">
                <a:ln w="0"/>
              </a:rPr>
              <a:t>Букви всі від А до Я живуть на сторінках…</a:t>
            </a:r>
            <a:endParaRPr lang="ru-RU" sz="2400" b="1" dirty="0">
              <a:ln w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2276" y="9130"/>
            <a:ext cx="1145462" cy="16208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1002" y="1581706"/>
            <a:ext cx="567418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письма,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сказати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прошу,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потрібно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взяти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?...</a:t>
            </a:r>
            <a:endParaRPr lang="ru-RU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272" y="805322"/>
            <a:ext cx="1503213" cy="177077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1002" y="2958455"/>
            <a:ext cx="610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Малювать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альбомі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всім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допоможуть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108" y="2608150"/>
            <a:ext cx="2116531" cy="133341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002" y="4298413"/>
            <a:ext cx="56458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Ручки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й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олівці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щоб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знали, ми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складемо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7" y="3941564"/>
            <a:ext cx="2836741" cy="207972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1733" y="5783855"/>
            <a:ext cx="5878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сумці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зошит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буквар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Хто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школи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йде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?...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2056" y="0"/>
            <a:ext cx="9266423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5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348632-4482a878826a317c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80" y="57013"/>
            <a:ext cx="1549920" cy="14301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7584" y="0"/>
            <a:ext cx="6391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Правила </a:t>
            </a:r>
            <a:r>
              <a:rPr lang="ru-RU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життя</a:t>
            </a:r>
            <a:r>
              <a:rPr lang="ru-RU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класу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087056"/>
            <a:ext cx="817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Щоб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наша родина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була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доброю,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потрібно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не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сваритися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, не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битися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707095"/>
            <a:ext cx="817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Щоб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вона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була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розумною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потрібно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гарно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вчитися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багато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читати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293665"/>
            <a:ext cx="6678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Щоб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вона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була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щедрою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ділитися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допомагати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один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одному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603" y="3020631"/>
            <a:ext cx="6030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Щоб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вона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була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веселою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посміхатися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радіти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за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всіх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400506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Ми </a:t>
            </a:r>
            <a:r>
              <a:rPr lang="ru-RU" sz="2400" b="1" dirty="0" err="1">
                <a:solidFill>
                  <a:srgbClr val="C00000"/>
                </a:solidFill>
              </a:rPr>
              <a:t>усі</a:t>
            </a:r>
            <a:r>
              <a:rPr lang="ru-RU" sz="2400" b="1" dirty="0">
                <a:solidFill>
                  <a:srgbClr val="C00000"/>
                </a:solidFill>
              </a:rPr>
              <a:t> – одна </a:t>
            </a:r>
            <a:r>
              <a:rPr lang="ru-RU" sz="2400" b="1" dirty="0" err="1">
                <a:solidFill>
                  <a:srgbClr val="C00000"/>
                </a:solidFill>
              </a:rPr>
              <a:t>сім’я</a:t>
            </a:r>
            <a:r>
              <a:rPr lang="ru-RU" sz="2400" b="1" dirty="0">
                <a:solidFill>
                  <a:srgbClr val="C00000"/>
                </a:solidFill>
              </a:rPr>
              <a:t>,</a:t>
            </a:r>
          </a:p>
          <a:p>
            <a:r>
              <a:rPr lang="ru-RU" sz="2400" b="1" dirty="0" err="1">
                <a:solidFill>
                  <a:srgbClr val="C00000"/>
                </a:solidFill>
              </a:rPr>
              <a:t>Неповторні</a:t>
            </a:r>
            <a:r>
              <a:rPr lang="ru-RU" sz="2400" b="1" dirty="0">
                <a:solidFill>
                  <a:srgbClr val="C00000"/>
                </a:solidFill>
              </a:rPr>
              <a:t> – </a:t>
            </a:r>
            <a:r>
              <a:rPr lang="ru-RU" sz="2400" b="1" dirty="0" err="1">
                <a:solidFill>
                  <a:srgbClr val="C00000"/>
                </a:solidFill>
              </a:rPr>
              <a:t>ти</a:t>
            </a:r>
            <a:r>
              <a:rPr lang="ru-RU" sz="2400" b="1" dirty="0">
                <a:solidFill>
                  <a:srgbClr val="C00000"/>
                </a:solidFill>
              </a:rPr>
              <a:t> і я,</a:t>
            </a:r>
          </a:p>
          <a:p>
            <a:r>
              <a:rPr lang="ru-RU" sz="2400" b="1" dirty="0" err="1">
                <a:solidFill>
                  <a:srgbClr val="C00000"/>
                </a:solidFill>
              </a:rPr>
              <a:t>Будемо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усі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дружити</a:t>
            </a:r>
            <a:r>
              <a:rPr lang="ru-RU" sz="2400" b="1" dirty="0">
                <a:solidFill>
                  <a:srgbClr val="C00000"/>
                </a:solidFill>
              </a:rPr>
              <a:t>,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В </a:t>
            </a:r>
            <a:r>
              <a:rPr lang="ru-RU" sz="2400" b="1" dirty="0" err="1">
                <a:solidFill>
                  <a:srgbClr val="C00000"/>
                </a:solidFill>
              </a:rPr>
              <a:t>мирі</a:t>
            </a:r>
            <a:r>
              <a:rPr lang="ru-RU" sz="2400" b="1" dirty="0">
                <a:solidFill>
                  <a:srgbClr val="C00000"/>
                </a:solidFill>
              </a:rPr>
              <a:t> і </a:t>
            </a:r>
            <a:r>
              <a:rPr lang="ru-RU" sz="2400" b="1" dirty="0" err="1">
                <a:solidFill>
                  <a:srgbClr val="C00000"/>
                </a:solidFill>
              </a:rPr>
              <a:t>злагоді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жити</a:t>
            </a:r>
            <a:r>
              <a:rPr lang="ru-RU" sz="2400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7266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150</TotalTime>
  <Words>214</Words>
  <Application>Microsoft Office PowerPoint</Application>
  <PresentationFormat>Екран (4:3)</PresentationFormat>
  <Paragraphs>38</Paragraphs>
  <Slides>15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Calibri</vt:lpstr>
      <vt:lpstr>Franklin Gothic Book</vt:lpstr>
      <vt:lpstr>Franklin Gothic Medium</vt:lpstr>
      <vt:lpstr>Segoe UI Black</vt:lpstr>
      <vt:lpstr>Times New Roman</vt:lpstr>
      <vt:lpstr>Wingdings 2</vt:lpstr>
      <vt:lpstr>Трек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Шкільне життя</cp:lastModifiedBy>
  <cp:revision>18</cp:revision>
  <dcterms:created xsi:type="dcterms:W3CDTF">2012-07-18T19:06:55Z</dcterms:created>
  <dcterms:modified xsi:type="dcterms:W3CDTF">2018-08-04T16:07:12Z</dcterms:modified>
</cp:coreProperties>
</file>